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90" d="100"/>
          <a:sy n="90" d="100"/>
        </p:scale>
        <p:origin x="-592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D45F487B-A914-4C8E-B564-00C9D621567D}"/>
              </a:ext>
            </a:extLst>
          </p:cNvPr>
          <p:cNvSpPr/>
          <p:nvPr/>
        </p:nvSpPr>
        <p:spPr>
          <a:xfrm>
            <a:off x="3809163" y="-1998095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044835" y="-1880260"/>
            <a:ext cx="93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C13E6F3C-30CD-49FB-94D8-AF011F54E935}"/>
              </a:ext>
            </a:extLst>
          </p:cNvPr>
          <p:cNvSpPr/>
          <p:nvPr/>
        </p:nvSpPr>
        <p:spPr>
          <a:xfrm>
            <a:off x="4978087" y="-2238479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</a:t>
            </a:r>
            <a:r>
              <a:rPr lang="en-SG" sz="1801" dirty="0" smtClean="0"/>
              <a:t>presses tab</a:t>
            </a:r>
            <a:endParaRPr lang="en-SG" sz="180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A0B3198-7B18-417D-A041-B13DF5BAE7A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071597" y="-1522041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xmlns="" id="{8E8723C3-03E7-46BE-8211-AAF9ADC7B033}"/>
              </a:ext>
            </a:extLst>
          </p:cNvPr>
          <p:cNvSpPr/>
          <p:nvPr/>
        </p:nvSpPr>
        <p:spPr>
          <a:xfrm>
            <a:off x="5831214" y="302899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46F847A3-19CB-4D8A-BF61-CBF1573B6170}"/>
              </a:ext>
            </a:extLst>
          </p:cNvPr>
          <p:cNvCxnSpPr>
            <a:cxnSpLocks/>
          </p:cNvCxnSpPr>
          <p:nvPr/>
        </p:nvCxnSpPr>
        <p:spPr>
          <a:xfrm flipH="1">
            <a:off x="4672993" y="543281"/>
            <a:ext cx="2" cy="100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9F9F46E-F315-4E20-BA19-DC5A481900A9}"/>
              </a:ext>
            </a:extLst>
          </p:cNvPr>
          <p:cNvCxnSpPr>
            <a:endCxn id="12" idx="1"/>
          </p:cNvCxnSpPr>
          <p:nvPr/>
        </p:nvCxnSpPr>
        <p:spPr>
          <a:xfrm flipV="1">
            <a:off x="4672991" y="543282"/>
            <a:ext cx="11582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ABD3846-DF71-49C4-AE22-6CE1C8B39149}"/>
              </a:ext>
            </a:extLst>
          </p:cNvPr>
          <p:cNvSpPr txBox="1"/>
          <p:nvPr/>
        </p:nvSpPr>
        <p:spPr>
          <a:xfrm>
            <a:off x="3529013" y="118232"/>
            <a:ext cx="242239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smtClean="0"/>
              <a:t>[incomplete command</a:t>
            </a:r>
            <a:r>
              <a:rPr lang="en-SG" sz="1801" dirty="0" smtClean="0"/>
              <a:t>]</a:t>
            </a:r>
            <a:endParaRPr lang="en-SG" sz="180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50BB788-4B9F-4654-A5F0-F380DA681824}"/>
              </a:ext>
            </a:extLst>
          </p:cNvPr>
          <p:cNvSpPr txBox="1"/>
          <p:nvPr/>
        </p:nvSpPr>
        <p:spPr>
          <a:xfrm>
            <a:off x="6311979" y="118233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A323A4FC-FF89-4B75-A4E8-6FA28B7DCA83}"/>
              </a:ext>
            </a:extLst>
          </p:cNvPr>
          <p:cNvSpPr/>
          <p:nvPr/>
        </p:nvSpPr>
        <p:spPr>
          <a:xfrm>
            <a:off x="3559056" y="1576491"/>
            <a:ext cx="2187019" cy="655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Autocomplete command</a:t>
            </a:r>
            <a:endParaRPr lang="en-SG" sz="180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76EB2B1-1493-46AA-8AF8-DC04DBB508E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311980" y="535656"/>
            <a:ext cx="1229119" cy="7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xmlns="" id="{CEFA5E0B-0718-4C33-83E9-398CBD71772D}"/>
              </a:ext>
            </a:extLst>
          </p:cNvPr>
          <p:cNvSpPr/>
          <p:nvPr/>
        </p:nvSpPr>
        <p:spPr>
          <a:xfrm>
            <a:off x="5831214" y="2764983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A5E6814F-A860-451B-9266-310BAEA7CDA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652566" y="2232368"/>
            <a:ext cx="0" cy="76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5BF4C25-08E7-45D9-B119-9B95A28731D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672991" y="3005366"/>
            <a:ext cx="11582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07205C61-8174-4C37-BC30-E1E54EBEAF6C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311980" y="3005364"/>
            <a:ext cx="120869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5013832" y="3807737"/>
            <a:ext cx="2196872" cy="646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Update command box input</a:t>
            </a:r>
            <a:endParaRPr lang="en-SG" sz="180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F19B7A29-4E76-4FF6-AB20-F964D8CE510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071595" y="3245749"/>
            <a:ext cx="2" cy="56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BE2639B-14BA-4C9C-9964-899CEF3278C9}"/>
              </a:ext>
            </a:extLst>
          </p:cNvPr>
          <p:cNvCxnSpPr>
            <a:cxnSpLocks/>
          </p:cNvCxnSpPr>
          <p:nvPr/>
        </p:nvCxnSpPr>
        <p:spPr>
          <a:xfrm>
            <a:off x="6064999" y="4480013"/>
            <a:ext cx="0" cy="74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48F4168-7D41-4ED6-97F1-58289DDE3C4D}"/>
              </a:ext>
            </a:extLst>
          </p:cNvPr>
          <p:cNvGrpSpPr/>
          <p:nvPr/>
        </p:nvGrpSpPr>
        <p:grpSpPr>
          <a:xfrm>
            <a:off x="5947164" y="5227067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46F847A3-19CB-4D8A-BF61-CBF1573B6170}"/>
              </a:ext>
            </a:extLst>
          </p:cNvPr>
          <p:cNvCxnSpPr>
            <a:cxnSpLocks/>
          </p:cNvCxnSpPr>
          <p:nvPr/>
        </p:nvCxnSpPr>
        <p:spPr>
          <a:xfrm flipH="1">
            <a:off x="7541099" y="535656"/>
            <a:ext cx="2" cy="100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21">
            <a:extLst>
              <a:ext uri="{FF2B5EF4-FFF2-40B4-BE49-F238E27FC236}">
                <a16:creationId xmlns:a16="http://schemas.microsoft.com/office/drawing/2014/main" xmlns="" id="{A323A4FC-FF89-4B75-A4E8-6FA28B7DCA83}"/>
              </a:ext>
            </a:extLst>
          </p:cNvPr>
          <p:cNvSpPr/>
          <p:nvPr/>
        </p:nvSpPr>
        <p:spPr>
          <a:xfrm>
            <a:off x="6427162" y="1539612"/>
            <a:ext cx="2187019" cy="655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Autocomplete</a:t>
            </a:r>
          </a:p>
          <a:p>
            <a:pPr algn="ctr"/>
            <a:r>
              <a:rPr lang="en-SG" sz="1801" dirty="0" smtClean="0"/>
              <a:t>arguments</a:t>
            </a:r>
            <a:endParaRPr lang="en-SG" sz="180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A5E6814F-A860-451B-9266-310BAEA7CDAC}"/>
              </a:ext>
            </a:extLst>
          </p:cNvPr>
          <p:cNvCxnSpPr>
            <a:cxnSpLocks/>
          </p:cNvCxnSpPr>
          <p:nvPr/>
        </p:nvCxnSpPr>
        <p:spPr>
          <a:xfrm flipH="1">
            <a:off x="7520670" y="2195489"/>
            <a:ext cx="2" cy="802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21">
            <a:extLst>
              <a:ext uri="{FF2B5EF4-FFF2-40B4-BE49-F238E27FC236}">
                <a16:creationId xmlns:a16="http://schemas.microsoft.com/office/drawing/2014/main" xmlns="" id="{A323A4FC-FF89-4B75-A4E8-6FA28B7DCA83}"/>
              </a:ext>
            </a:extLst>
          </p:cNvPr>
          <p:cNvSpPr/>
          <p:nvPr/>
        </p:nvSpPr>
        <p:spPr>
          <a:xfrm>
            <a:off x="4978085" y="-937535"/>
            <a:ext cx="2187019" cy="655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Parse command and arguments</a:t>
            </a:r>
            <a:endParaRPr lang="en-SG" sz="180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F19B7A29-4E76-4FF6-AB20-F964D8CE510E}"/>
              </a:ext>
            </a:extLst>
          </p:cNvPr>
          <p:cNvCxnSpPr>
            <a:cxnSpLocks/>
          </p:cNvCxnSpPr>
          <p:nvPr/>
        </p:nvCxnSpPr>
        <p:spPr>
          <a:xfrm flipH="1">
            <a:off x="6064999" y="-273621"/>
            <a:ext cx="2" cy="56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Goh Wei Wen</cp:lastModifiedBy>
  <cp:revision>7</cp:revision>
  <dcterms:created xsi:type="dcterms:W3CDTF">2017-07-28T00:49:09Z</dcterms:created>
  <dcterms:modified xsi:type="dcterms:W3CDTF">2017-11-13T10:23:31Z</dcterms:modified>
</cp:coreProperties>
</file>