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2" d="100"/>
          <a:sy n="72" d="100"/>
        </p:scale>
        <p:origin x="1302" y="6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587149" y="1738902"/>
            <a:ext cx="7252956" cy="30480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587149" y="1948084"/>
            <a:ext cx="2322943" cy="20923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p:PersonContainsFieldsPredicate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577871" y="2161921"/>
            <a:ext cx="15678" cy="248140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399" cy="1408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200564" y="2264130"/>
            <a:ext cx="2495950" cy="20984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n:NameContainsKeywordPredicate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3306942" y="2433934"/>
            <a:ext cx="22545" cy="221426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54072" y="3095126"/>
            <a:ext cx="158354" cy="40911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920322" y="1825251"/>
            <a:ext cx="1789930" cy="26746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rop:ReadOnlyPerson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 flipH="1">
            <a:off x="6780148" y="2049563"/>
            <a:ext cx="1" cy="250124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737755" y="3173005"/>
            <a:ext cx="120245" cy="17979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1653251" y="3122099"/>
            <a:ext cx="1613449" cy="1726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45152" y="2811299"/>
            <a:ext cx="14248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test(</a:t>
            </a:r>
            <a:r>
              <a:rPr lang="en-US" sz="1200" dirty="0" err="1">
                <a:solidFill>
                  <a:srgbClr val="0070C0"/>
                </a:solidFill>
              </a:rPr>
              <a:t>rop</a:t>
            </a:r>
            <a:r>
              <a:rPr lang="en-US" sz="1200" dirty="0">
                <a:solidFill>
                  <a:srgbClr val="0070C0"/>
                </a:solidFill>
              </a:rPr>
              <a:t>)</a:t>
            </a:r>
          </a:p>
        </p:txBody>
      </p:sp>
      <p:cxnSp>
        <p:nvCxnSpPr>
          <p:cNvPr id="28" name="Straight Arrow Connector 27"/>
          <p:cNvCxnSpPr>
            <a:cxnSpLocks/>
            <a:endCxn id="65" idx="0"/>
          </p:cNvCxnSpPr>
          <p:nvPr/>
        </p:nvCxnSpPr>
        <p:spPr>
          <a:xfrm flipV="1">
            <a:off x="4925883" y="3738564"/>
            <a:ext cx="1872445" cy="612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936233" y="4002896"/>
            <a:ext cx="180152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43706" y="3489557"/>
            <a:ext cx="161232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4405901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cxnSpLocks/>
          </p:cNvCxnSpPr>
          <p:nvPr/>
        </p:nvCxnSpPr>
        <p:spPr>
          <a:xfrm>
            <a:off x="1660102" y="3657600"/>
            <a:ext cx="313364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738655" y="3738564"/>
            <a:ext cx="119345" cy="2643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3" name="TextBox 82"/>
          <p:cNvSpPr txBox="1"/>
          <p:nvPr/>
        </p:nvSpPr>
        <p:spPr>
          <a:xfrm>
            <a:off x="436133" y="4193882"/>
            <a:ext cx="76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false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231447" y="3245428"/>
            <a:ext cx="35020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true</a:t>
            </a:r>
          </a:p>
        </p:txBody>
      </p:sp>
      <p:sp>
        <p:nvSpPr>
          <p:cNvPr id="40" name="Rectangle 62"/>
          <p:cNvSpPr/>
          <p:nvPr/>
        </p:nvSpPr>
        <p:spPr>
          <a:xfrm>
            <a:off x="3552594" y="2690608"/>
            <a:ext cx="2627233" cy="24037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bg1"/>
                </a:solidFill>
              </a:rPr>
              <a:t>a:AddressContainsKeywordPredicate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800600" y="3645365"/>
            <a:ext cx="13563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51" name="Straight Arrow Connector 50"/>
          <p:cNvCxnSpPr>
            <a:cxnSpLocks/>
            <a:endCxn id="49" idx="2"/>
          </p:cNvCxnSpPr>
          <p:nvPr/>
        </p:nvCxnSpPr>
        <p:spPr>
          <a:xfrm>
            <a:off x="1671400" y="4169971"/>
            <a:ext cx="3197017" cy="879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3412425" y="3173005"/>
            <a:ext cx="333834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3421147" y="3348859"/>
            <a:ext cx="3346966" cy="394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9560346-B60A-45F0-A1DE-8F15BD18864B}"/>
              </a:ext>
            </a:extLst>
          </p:cNvPr>
          <p:cNvSpPr txBox="1"/>
          <p:nvPr/>
        </p:nvSpPr>
        <p:spPr>
          <a:xfrm>
            <a:off x="1326868" y="2937196"/>
            <a:ext cx="14248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test(</a:t>
            </a:r>
            <a:r>
              <a:rPr lang="en-US" sz="1200" dirty="0" err="1">
                <a:solidFill>
                  <a:srgbClr val="0070C0"/>
                </a:solidFill>
              </a:rPr>
              <a:t>rop</a:t>
            </a:r>
            <a:r>
              <a:rPr lang="en-US" sz="12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EF73DC-531B-4FA4-931A-395DBF5063F1}"/>
              </a:ext>
            </a:extLst>
          </p:cNvPr>
          <p:cNvSpPr txBox="1"/>
          <p:nvPr/>
        </p:nvSpPr>
        <p:spPr>
          <a:xfrm>
            <a:off x="4961353" y="2947290"/>
            <a:ext cx="14248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 err="1">
                <a:solidFill>
                  <a:srgbClr val="0070C0"/>
                </a:solidFill>
              </a:rPr>
              <a:t>getFullName</a:t>
            </a:r>
            <a:r>
              <a:rPr lang="en-US" sz="1200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5FCFD9F-68C7-49C8-826F-7115E9821597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4866211" y="2930985"/>
            <a:ext cx="12958" cy="171100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AA1194A-F255-4755-BD55-F40409553236}"/>
              </a:ext>
            </a:extLst>
          </p:cNvPr>
          <p:cNvSpPr txBox="1"/>
          <p:nvPr/>
        </p:nvSpPr>
        <p:spPr>
          <a:xfrm>
            <a:off x="4899361" y="3520420"/>
            <a:ext cx="14248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 err="1">
                <a:solidFill>
                  <a:srgbClr val="0070C0"/>
                </a:solidFill>
              </a:rPr>
              <a:t>getAddress</a:t>
            </a:r>
            <a:r>
              <a:rPr lang="en-US" sz="1200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A806AFF-C75E-49A3-A505-1B767B489837}"/>
              </a:ext>
            </a:extLst>
          </p:cNvPr>
          <p:cNvSpPr txBox="1"/>
          <p:nvPr/>
        </p:nvSpPr>
        <p:spPr>
          <a:xfrm>
            <a:off x="2271799" y="3929565"/>
            <a:ext cx="35020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27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Chua Yun Zhi Nicholas</cp:lastModifiedBy>
  <cp:revision>78</cp:revision>
  <dcterms:created xsi:type="dcterms:W3CDTF">2016-07-22T14:33:02Z</dcterms:created>
  <dcterms:modified xsi:type="dcterms:W3CDTF">2017-10-19T17:19:16Z</dcterms:modified>
</cp:coreProperties>
</file>