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645" y="33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84109" y="321329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Search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88896" y="389912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Profile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89339" y="470117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88894" y="424172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5894" y="4449320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5945" y="501530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/>
          <p:nvPr/>
        </p:nvCxnSpPr>
        <p:spPr>
          <a:xfrm rot="16200000" flipH="1">
            <a:off x="2302118" y="3068377"/>
            <a:ext cx="390218" cy="16624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87167" y="3554070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endCxn id="34" idx="1"/>
          </p:cNvCxnSpPr>
          <p:nvPr/>
        </p:nvCxnSpPr>
        <p:spPr>
          <a:xfrm rot="16200000" flipH="1">
            <a:off x="1942272" y="3370918"/>
            <a:ext cx="1120274" cy="1729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endCxn id="36" idx="1"/>
          </p:cNvCxnSpPr>
          <p:nvPr/>
        </p:nvCxnSpPr>
        <p:spPr>
          <a:xfrm rot="16200000" flipH="1">
            <a:off x="1795561" y="3566810"/>
            <a:ext cx="141026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/>
          <p:nvPr/>
        </p:nvCxnSpPr>
        <p:spPr>
          <a:xfrm rot="16200000" flipH="1">
            <a:off x="1589717" y="3828716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55971" y="3693748"/>
            <a:ext cx="2445740" cy="43420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2528" y="2286000"/>
            <a:ext cx="1847441" cy="138649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062515" y="3100286"/>
            <a:ext cx="2281741" cy="6531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740479" y="2228052"/>
            <a:ext cx="1731542" cy="184743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339677" y="2629298"/>
            <a:ext cx="2533591" cy="184699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185914" y="2789667"/>
            <a:ext cx="2847722" cy="184038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/>
          <p:nvPr/>
        </p:nvCxnSpPr>
        <p:spPr>
          <a:xfrm rot="16200000" flipH="1">
            <a:off x="2222478" y="3292911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080998" y="1882747"/>
            <a:ext cx="1045718" cy="185222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41214" y="4173061"/>
            <a:ext cx="89178" cy="70018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569178" y="2399351"/>
            <a:ext cx="2074143" cy="18474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6" name="Freeform 115"/>
          <p:cNvSpPr/>
          <p:nvPr/>
        </p:nvSpPr>
        <p:spPr>
          <a:xfrm>
            <a:off x="3687516" y="3191540"/>
            <a:ext cx="3065154" cy="160295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343400" y="4719556"/>
            <a:ext cx="2409270" cy="259224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Rectangle 11"/>
          <p:cNvSpPr/>
          <p:nvPr/>
        </p:nvSpPr>
        <p:spPr>
          <a:xfrm>
            <a:off x="2574415" y="288053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0" name="Elbow Connector 63"/>
          <p:cNvCxnSpPr/>
          <p:nvPr/>
        </p:nvCxnSpPr>
        <p:spPr>
          <a:xfrm rot="16200000" flipH="1">
            <a:off x="2400268" y="2830034"/>
            <a:ext cx="179555" cy="15828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9" name="Elbow Connector 63"/>
          <p:cNvCxnSpPr/>
          <p:nvPr/>
        </p:nvCxnSpPr>
        <p:spPr>
          <a:xfrm flipV="1">
            <a:off x="3682528" y="2997589"/>
            <a:ext cx="1857135" cy="336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Freeform 91"/>
          <p:cNvSpPr/>
          <p:nvPr/>
        </p:nvSpPr>
        <p:spPr>
          <a:xfrm flipV="1">
            <a:off x="3673275" y="3039725"/>
            <a:ext cx="3065154" cy="15240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2017-10-18T12:53:35Z</dcterms:modified>
</cp:coreProperties>
</file>