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/>
    <p:restoredTop sz="94631"/>
  </p:normalViewPr>
  <p:slideViewPr>
    <p:cSldViewPr showGuides="1">
      <p:cViewPr>
        <p:scale>
          <a:sx n="146" d="100"/>
          <a:sy n="146" d="100"/>
        </p:scale>
        <p:origin x="56" y="-62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5800" y="1219200"/>
            <a:ext cx="7700509" cy="3911600"/>
            <a:chOff x="685800" y="1295400"/>
            <a:chExt cx="7700509" cy="3911600"/>
          </a:xfrm>
        </p:grpSpPr>
        <p:grpSp>
          <p:nvGrpSpPr>
            <p:cNvPr id="195" name="Group 194"/>
            <p:cNvGrpSpPr/>
            <p:nvPr/>
          </p:nvGrpSpPr>
          <p:grpSpPr>
            <a:xfrm>
              <a:off x="685800" y="1295400"/>
              <a:ext cx="7700509" cy="3911600"/>
              <a:chOff x="0" y="1727200"/>
              <a:chExt cx="7700509" cy="39116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0" y="1727200"/>
                <a:ext cx="7700509" cy="3911600"/>
                <a:chOff x="910091" y="1727200"/>
                <a:chExt cx="7700509" cy="3911600"/>
              </a:xfrm>
            </p:grpSpPr>
            <p:sp>
              <p:nvSpPr>
                <p:cNvPr id="118" name="Rectangle 65"/>
                <p:cNvSpPr/>
                <p:nvPr/>
              </p:nvSpPr>
              <p:spPr>
                <a:xfrm>
                  <a:off x="1119865" y="1727200"/>
                  <a:ext cx="7490735" cy="3911600"/>
                </a:xfrm>
                <a:prstGeom prst="roundRect">
                  <a:avLst>
                    <a:gd name="adj" fmla="val 3484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US" sz="1200" b="1" smtClean="0">
                      <a:solidFill>
                        <a:srgbClr val="7030A0"/>
                      </a:solidFill>
                    </a:rPr>
                    <a:t>Model</a:t>
                  </a:r>
                  <a:endParaRPr lang="en-SG" sz="12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" name="Rectangle 8"/>
                <p:cNvSpPr/>
                <p:nvPr/>
              </p:nvSpPr>
              <p:spPr>
                <a:xfrm>
                  <a:off x="2877180" y="3158440"/>
                  <a:ext cx="1093635" cy="346760"/>
                </a:xfrm>
                <a:prstGeom prst="rect">
                  <a:avLst/>
                </a:prstGeom>
                <a:solidFill>
                  <a:srgbClr val="7030A0"/>
                </a:solidFill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 smtClean="0">
                      <a:solidFill>
                        <a:schemeClr val="bg1"/>
                      </a:solidFill>
                    </a:rPr>
                    <a:t>UserPref</a:t>
                  </a:r>
                  <a:endParaRPr lang="en-SG" sz="10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" name="Rectangle 62"/>
                <p:cNvSpPr/>
                <p:nvPr/>
              </p:nvSpPr>
              <p:spPr>
                <a:xfrm rot="16200000">
                  <a:off x="1683963" y="2868687"/>
                  <a:ext cx="1093635" cy="346760"/>
                </a:xfrm>
                <a:prstGeom prst="rect">
                  <a:avLst/>
                </a:prstGeom>
                <a:solidFill>
                  <a:srgbClr val="7030A0"/>
                </a:solidFill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 smtClean="0">
                      <a:solidFill>
                        <a:schemeClr val="bg1"/>
                      </a:solidFill>
                    </a:rPr>
                    <a:t>ModelManager</a:t>
                  </a:r>
                  <a:endParaRPr lang="en-SG" sz="105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53" name="Elbow Connector 63"/>
                <p:cNvCxnSpPr>
                  <a:stCxn id="71" idx="3"/>
                </p:cNvCxnSpPr>
                <p:nvPr/>
              </p:nvCxnSpPr>
              <p:spPr>
                <a:xfrm flipV="1">
                  <a:off x="6300559" y="3201199"/>
                  <a:ext cx="233839" cy="1464894"/>
                </a:xfrm>
                <a:prstGeom prst="bentConnector2">
                  <a:avLst/>
                </a:prstGeom>
                <a:ln w="19050">
                  <a:solidFill>
                    <a:srgbClr val="7030A0"/>
                  </a:solidFill>
                  <a:prstDash val="sysDot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107" name="Elbow Connector 106"/>
                <p:cNvCxnSpPr>
                  <a:stCxn id="9" idx="1"/>
                </p:cNvCxnSpPr>
                <p:nvPr/>
              </p:nvCxnSpPr>
              <p:spPr>
                <a:xfrm rot="5400000" flipH="1" flipV="1">
                  <a:off x="4360065" y="1080909"/>
                  <a:ext cx="378691" cy="4637261"/>
                </a:xfrm>
                <a:prstGeom prst="bentConnector4">
                  <a:avLst>
                    <a:gd name="adj1" fmla="val -381418"/>
                    <a:gd name="adj2" fmla="val 99976"/>
                  </a:avLst>
                </a:prstGeom>
                <a:ln w="19050">
                  <a:solidFill>
                    <a:srgbClr val="7030A0"/>
                  </a:solidFill>
                  <a:prstDash val="solid"/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119" name="Rectangle 62"/>
                <p:cNvSpPr/>
                <p:nvPr/>
              </p:nvSpPr>
              <p:spPr>
                <a:xfrm rot="16200000">
                  <a:off x="956202" y="2861202"/>
                  <a:ext cx="1093635" cy="346760"/>
                </a:xfrm>
                <a:prstGeom prst="rect">
                  <a:avLst/>
                </a:prstGeom>
                <a:solidFill>
                  <a:srgbClr val="7030A0"/>
                </a:solidFill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bg1"/>
                      </a:solidFill>
                    </a:rPr>
                    <a:t>&lt;&lt;interface&gt;&gt;</a:t>
                  </a:r>
                </a:p>
                <a:p>
                  <a:pPr algn="ctr"/>
                  <a:r>
                    <a:rPr lang="en-US" sz="1050" dirty="0" smtClean="0">
                      <a:solidFill>
                        <a:schemeClr val="bg1"/>
                      </a:solidFill>
                    </a:rPr>
                    <a:t>Model</a:t>
                  </a:r>
                  <a:endParaRPr lang="en-SG" sz="10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0" name="Isosceles Triangle 102"/>
                <p:cNvSpPr/>
                <p:nvPr/>
              </p:nvSpPr>
              <p:spPr>
                <a:xfrm rot="16200000">
                  <a:off x="1626910" y="2952291"/>
                  <a:ext cx="270504" cy="175523"/>
                </a:xfrm>
                <a:prstGeom prst="triangle">
                  <a:avLst/>
                </a:prstGeom>
                <a:solidFill>
                  <a:srgbClr val="7030A0"/>
                </a:solidFill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/>
                </a:p>
              </p:txBody>
            </p:sp>
            <p:cxnSp>
              <p:nvCxnSpPr>
                <p:cNvPr id="58" name="Straight Arrow Connector 57"/>
                <p:cNvCxnSpPr>
                  <a:stCxn id="42" idx="3"/>
                  <a:endCxn id="2" idx="1"/>
                </p:cNvCxnSpPr>
                <p:nvPr/>
              </p:nvCxnSpPr>
              <p:spPr>
                <a:xfrm>
                  <a:off x="2656370" y="3326536"/>
                  <a:ext cx="220810" cy="5284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71" name="Isosceles Triangle 102"/>
                <p:cNvSpPr/>
                <p:nvPr/>
              </p:nvSpPr>
              <p:spPr>
                <a:xfrm rot="5400000" flipV="1">
                  <a:off x="6025781" y="4528602"/>
                  <a:ext cx="288940" cy="260615"/>
                </a:xfrm>
                <a:prstGeom prst="triangle">
                  <a:avLst>
                    <a:gd name="adj" fmla="val 52486"/>
                  </a:avLst>
                </a:prstGeom>
                <a:solidFill>
                  <a:srgbClr val="7030A0"/>
                </a:solidFill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b="1">
                    <a:solidFill>
                      <a:srgbClr val="92D050"/>
                    </a:solidFill>
                  </a:endParaRPr>
                </a:p>
              </p:txBody>
            </p:sp>
            <p:cxnSp>
              <p:nvCxnSpPr>
                <p:cNvPr id="75" name="Elbow Connector 122"/>
                <p:cNvCxnSpPr/>
                <p:nvPr/>
              </p:nvCxnSpPr>
              <p:spPr>
                <a:xfrm>
                  <a:off x="910091" y="3040053"/>
                  <a:ext cx="419548" cy="2860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bg1">
                      <a:lumMod val="75000"/>
                    </a:schemeClr>
                  </a:solidFill>
                  <a:prstDash val="sysDot"/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21" name="Straight Connector 20"/>
                <p:cNvCxnSpPr>
                  <a:stCxn id="120" idx="3"/>
                </p:cNvCxnSpPr>
                <p:nvPr/>
              </p:nvCxnSpPr>
              <p:spPr>
                <a:xfrm flipV="1">
                  <a:off x="1849924" y="3040052"/>
                  <a:ext cx="216105" cy="1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prstDash val="sysDot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42" name="Flowchart: Decision 96"/>
                <p:cNvSpPr/>
                <p:nvPr/>
              </p:nvSpPr>
              <p:spPr>
                <a:xfrm>
                  <a:off x="2420322" y="3239846"/>
                  <a:ext cx="236048" cy="173380"/>
                </a:xfrm>
                <a:prstGeom prst="flowChartDecision">
                  <a:avLst/>
                </a:prstGeom>
                <a:noFill/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46" name="Rectangle 8"/>
                <p:cNvSpPr/>
                <p:nvPr/>
              </p:nvSpPr>
              <p:spPr>
                <a:xfrm>
                  <a:off x="2879490" y="2627420"/>
                  <a:ext cx="1093635" cy="346760"/>
                </a:xfrm>
                <a:prstGeom prst="rect">
                  <a:avLst/>
                </a:prstGeom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 smtClean="0">
                      <a:solidFill>
                        <a:srgbClr val="7030A0"/>
                      </a:solidFill>
                    </a:rPr>
                    <a:t>AddressBook</a:t>
                  </a:r>
                  <a:endParaRPr lang="en-SG" sz="1050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47" name="Straight Arrow Connector 46"/>
                <p:cNvCxnSpPr>
                  <a:stCxn id="48" idx="3"/>
                  <a:endCxn id="46" idx="1"/>
                </p:cNvCxnSpPr>
                <p:nvPr/>
              </p:nvCxnSpPr>
              <p:spPr>
                <a:xfrm>
                  <a:off x="2658680" y="2795516"/>
                  <a:ext cx="220810" cy="5284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48" name="Flowchart: Decision 96"/>
                <p:cNvSpPr/>
                <p:nvPr/>
              </p:nvSpPr>
              <p:spPr>
                <a:xfrm>
                  <a:off x="2422632" y="2708826"/>
                  <a:ext cx="236048" cy="173380"/>
                </a:xfrm>
                <a:prstGeom prst="flowChartDecision">
                  <a:avLst/>
                </a:prstGeom>
                <a:noFill/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49" name="Rectangle 8"/>
                <p:cNvSpPr/>
                <p:nvPr/>
              </p:nvSpPr>
              <p:spPr>
                <a:xfrm>
                  <a:off x="4487017" y="2847371"/>
                  <a:ext cx="1156969" cy="346760"/>
                </a:xfrm>
                <a:prstGeom prst="rect">
                  <a:avLst/>
                </a:prstGeom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 smtClean="0">
                      <a:solidFill>
                        <a:srgbClr val="7030A0"/>
                      </a:solidFill>
                    </a:rPr>
                    <a:t>UniquePersonList</a:t>
                  </a:r>
                  <a:endParaRPr lang="en-SG" sz="1050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1" name="Flowchart: Decision 96"/>
                <p:cNvSpPr/>
                <p:nvPr/>
              </p:nvSpPr>
              <p:spPr>
                <a:xfrm>
                  <a:off x="3984303" y="2673991"/>
                  <a:ext cx="236048" cy="173380"/>
                </a:xfrm>
                <a:prstGeom prst="flowChartDecision">
                  <a:avLst/>
                </a:prstGeom>
                <a:solidFill>
                  <a:srgbClr val="7030A0"/>
                </a:solidFill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cxnSp>
              <p:nvCxnSpPr>
                <p:cNvPr id="30" name="Elbow Connector 29"/>
                <p:cNvCxnSpPr>
                  <a:stCxn id="51" idx="3"/>
                  <a:endCxn id="49" idx="1"/>
                </p:cNvCxnSpPr>
                <p:nvPr/>
              </p:nvCxnSpPr>
              <p:spPr>
                <a:xfrm>
                  <a:off x="4220351" y="2760681"/>
                  <a:ext cx="266666" cy="260070"/>
                </a:xfrm>
                <a:prstGeom prst="bentConnector3">
                  <a:avLst>
                    <a:gd name="adj1" fmla="val 47883"/>
                  </a:avLst>
                </a:prstGeom>
                <a:ln w="19050">
                  <a:solidFill>
                    <a:srgbClr val="7030A0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57" name="Rectangle 8"/>
                <p:cNvSpPr/>
                <p:nvPr/>
              </p:nvSpPr>
              <p:spPr>
                <a:xfrm>
                  <a:off x="4477328" y="2280569"/>
                  <a:ext cx="1156969" cy="346760"/>
                </a:xfrm>
                <a:prstGeom prst="rect">
                  <a:avLst/>
                </a:prstGeom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 smtClean="0">
                      <a:solidFill>
                        <a:srgbClr val="7030A0"/>
                      </a:solidFill>
                    </a:rPr>
                    <a:t>UniqueTagList</a:t>
                  </a:r>
                  <a:endParaRPr lang="en-SG" sz="1050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59" name="Elbow Connector 58"/>
                <p:cNvCxnSpPr>
                  <a:stCxn id="51" idx="3"/>
                  <a:endCxn id="57" idx="1"/>
                </p:cNvCxnSpPr>
                <p:nvPr/>
              </p:nvCxnSpPr>
              <p:spPr>
                <a:xfrm flipV="1">
                  <a:off x="4220351" y="2453949"/>
                  <a:ext cx="256977" cy="306732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7030A0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62" name="Rectangle 8"/>
                <p:cNvSpPr/>
                <p:nvPr/>
              </p:nvSpPr>
              <p:spPr>
                <a:xfrm>
                  <a:off x="6313677" y="2858066"/>
                  <a:ext cx="708186" cy="346760"/>
                </a:xfrm>
                <a:prstGeom prst="rect">
                  <a:avLst/>
                </a:prstGeom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>
                      <a:solidFill>
                        <a:srgbClr val="7030A0"/>
                      </a:solidFill>
                    </a:rPr>
                    <a:t>Person</a:t>
                  </a:r>
                  <a:endParaRPr lang="en-SG" sz="1050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63" name="Flowchart: Decision 96"/>
                <p:cNvSpPr/>
                <p:nvPr/>
              </p:nvSpPr>
              <p:spPr>
                <a:xfrm>
                  <a:off x="5643227" y="2943979"/>
                  <a:ext cx="236048" cy="173380"/>
                </a:xfrm>
                <a:prstGeom prst="flowChartDecision">
                  <a:avLst/>
                </a:prstGeom>
                <a:noFill/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cxnSp>
              <p:nvCxnSpPr>
                <p:cNvPr id="64" name="Elbow Connector 63"/>
                <p:cNvCxnSpPr>
                  <a:stCxn id="63" idx="3"/>
                  <a:endCxn id="62" idx="1"/>
                </p:cNvCxnSpPr>
                <p:nvPr/>
              </p:nvCxnSpPr>
              <p:spPr>
                <a:xfrm>
                  <a:off x="5879275" y="3030669"/>
                  <a:ext cx="434402" cy="777"/>
                </a:xfrm>
                <a:prstGeom prst="bentConnector3">
                  <a:avLst/>
                </a:prstGeom>
                <a:ln w="19050">
                  <a:solidFill>
                    <a:srgbClr val="7030A0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67" name="Rectangle 8"/>
                <p:cNvSpPr/>
                <p:nvPr/>
              </p:nvSpPr>
              <p:spPr>
                <a:xfrm>
                  <a:off x="5336105" y="1809332"/>
                  <a:ext cx="483700" cy="346760"/>
                </a:xfrm>
                <a:prstGeom prst="rect">
                  <a:avLst/>
                </a:prstGeom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>
                      <a:solidFill>
                        <a:srgbClr val="7030A0"/>
                      </a:solidFill>
                    </a:rPr>
                    <a:t>Tag</a:t>
                  </a:r>
                  <a:endParaRPr lang="en-SG" sz="1050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68" name="Flowchart: Decision 96"/>
                <p:cNvSpPr/>
                <p:nvPr/>
              </p:nvSpPr>
              <p:spPr>
                <a:xfrm rot="16200000">
                  <a:off x="4921666" y="2066540"/>
                  <a:ext cx="236048" cy="173380"/>
                </a:xfrm>
                <a:prstGeom prst="flowChartDecision">
                  <a:avLst/>
                </a:prstGeom>
                <a:noFill/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cxnSp>
              <p:nvCxnSpPr>
                <p:cNvPr id="69" name="Elbow Connector 68"/>
                <p:cNvCxnSpPr>
                  <a:stCxn id="68" idx="3"/>
                  <a:endCxn id="67" idx="1"/>
                </p:cNvCxnSpPr>
                <p:nvPr/>
              </p:nvCxnSpPr>
              <p:spPr>
                <a:xfrm rot="5400000" flipH="1" flipV="1">
                  <a:off x="5161650" y="1860752"/>
                  <a:ext cx="52494" cy="296415"/>
                </a:xfrm>
                <a:prstGeom prst="bentConnector2">
                  <a:avLst/>
                </a:prstGeom>
                <a:ln w="19050">
                  <a:solidFill>
                    <a:srgbClr val="7030A0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72" name="Rectangle 8"/>
                <p:cNvSpPr/>
                <p:nvPr/>
              </p:nvSpPr>
              <p:spPr>
                <a:xfrm>
                  <a:off x="4882974" y="4503745"/>
                  <a:ext cx="1156969" cy="346760"/>
                </a:xfrm>
                <a:prstGeom prst="rect">
                  <a:avLst/>
                </a:prstGeom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>
                      <a:solidFill>
                        <a:srgbClr val="7030A0"/>
                      </a:solidFill>
                    </a:rPr>
                    <a:t>&lt;&lt;interface&gt;&gt;</a:t>
                  </a:r>
                  <a:br>
                    <a:rPr lang="en-US" sz="1050" dirty="0" smtClean="0">
                      <a:solidFill>
                        <a:srgbClr val="7030A0"/>
                      </a:solidFill>
                    </a:rPr>
                  </a:br>
                  <a:r>
                    <a:rPr lang="en-US" sz="1050" dirty="0" err="1" smtClean="0">
                      <a:solidFill>
                        <a:srgbClr val="7030A0"/>
                      </a:solidFill>
                    </a:rPr>
                    <a:t>ReadOnlyPerson</a:t>
                  </a:r>
                  <a:endParaRPr lang="en-SG" sz="1050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6" name="Rectangle 8"/>
                <p:cNvSpPr/>
                <p:nvPr/>
              </p:nvSpPr>
              <p:spPr>
                <a:xfrm>
                  <a:off x="7712397" y="2564238"/>
                  <a:ext cx="708186" cy="285783"/>
                </a:xfrm>
                <a:prstGeom prst="rect">
                  <a:avLst/>
                </a:prstGeom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>
                      <a:solidFill>
                        <a:srgbClr val="7030A0"/>
                      </a:solidFill>
                    </a:rPr>
                    <a:t>Name</a:t>
                  </a:r>
                  <a:endParaRPr lang="en-SG" sz="1050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8" name="Flowchart: Decision 96"/>
                <p:cNvSpPr/>
                <p:nvPr/>
              </p:nvSpPr>
              <p:spPr>
                <a:xfrm>
                  <a:off x="7041947" y="2948201"/>
                  <a:ext cx="236048" cy="173380"/>
                </a:xfrm>
                <a:prstGeom prst="flowChartDecision">
                  <a:avLst/>
                </a:prstGeom>
                <a:solidFill>
                  <a:srgbClr val="7030A0"/>
                </a:solidFill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cxnSp>
              <p:nvCxnSpPr>
                <p:cNvPr id="79" name="Elbow Connector 78"/>
                <p:cNvCxnSpPr>
                  <a:stCxn id="78" idx="3"/>
                  <a:endCxn id="76" idx="1"/>
                </p:cNvCxnSpPr>
                <p:nvPr/>
              </p:nvCxnSpPr>
              <p:spPr>
                <a:xfrm flipV="1">
                  <a:off x="7277995" y="2707130"/>
                  <a:ext cx="434402" cy="327761"/>
                </a:xfrm>
                <a:prstGeom prst="bentConnector3">
                  <a:avLst/>
                </a:prstGeom>
                <a:ln w="19050">
                  <a:solidFill>
                    <a:srgbClr val="7030A0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80" name="Rectangle 8"/>
                <p:cNvSpPr/>
                <p:nvPr/>
              </p:nvSpPr>
              <p:spPr>
                <a:xfrm>
                  <a:off x="7712397" y="2887216"/>
                  <a:ext cx="708186" cy="285783"/>
                </a:xfrm>
                <a:prstGeom prst="rect">
                  <a:avLst/>
                </a:prstGeom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>
                      <a:solidFill>
                        <a:srgbClr val="7030A0"/>
                      </a:solidFill>
                    </a:rPr>
                    <a:t>Phone</a:t>
                  </a:r>
                  <a:endParaRPr lang="en-SG" sz="1050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81" name="Elbow Connector 80"/>
                <p:cNvCxnSpPr>
                  <a:stCxn id="78" idx="3"/>
                  <a:endCxn id="80" idx="1"/>
                </p:cNvCxnSpPr>
                <p:nvPr/>
              </p:nvCxnSpPr>
              <p:spPr>
                <a:xfrm flipV="1">
                  <a:off x="7277995" y="3030108"/>
                  <a:ext cx="434402" cy="4783"/>
                </a:xfrm>
                <a:prstGeom prst="bentConnector3">
                  <a:avLst/>
                </a:prstGeom>
                <a:ln w="19050">
                  <a:solidFill>
                    <a:srgbClr val="7030A0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83" name="Rectangle 8"/>
                <p:cNvSpPr/>
                <p:nvPr/>
              </p:nvSpPr>
              <p:spPr>
                <a:xfrm>
                  <a:off x="7712397" y="3210194"/>
                  <a:ext cx="708186" cy="285783"/>
                </a:xfrm>
                <a:prstGeom prst="rect">
                  <a:avLst/>
                </a:prstGeom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>
                      <a:solidFill>
                        <a:srgbClr val="7030A0"/>
                      </a:solidFill>
                    </a:rPr>
                    <a:t>Email</a:t>
                  </a:r>
                  <a:endParaRPr lang="en-SG" sz="1050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84" name="Elbow Connector 83"/>
                <p:cNvCxnSpPr>
                  <a:stCxn id="78" idx="3"/>
                  <a:endCxn id="83" idx="1"/>
                </p:cNvCxnSpPr>
                <p:nvPr/>
              </p:nvCxnSpPr>
              <p:spPr>
                <a:xfrm>
                  <a:off x="7277995" y="3034891"/>
                  <a:ext cx="434402" cy="318195"/>
                </a:xfrm>
                <a:prstGeom prst="bentConnector3">
                  <a:avLst/>
                </a:prstGeom>
                <a:ln w="19050">
                  <a:solidFill>
                    <a:srgbClr val="7030A0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85" name="Rectangle 8"/>
                <p:cNvSpPr/>
                <p:nvPr/>
              </p:nvSpPr>
              <p:spPr>
                <a:xfrm>
                  <a:off x="7712397" y="3533171"/>
                  <a:ext cx="708186" cy="285783"/>
                </a:xfrm>
                <a:prstGeom prst="rect">
                  <a:avLst/>
                </a:prstGeom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>
                      <a:solidFill>
                        <a:srgbClr val="7030A0"/>
                      </a:solidFill>
                    </a:rPr>
                    <a:t>Address</a:t>
                  </a:r>
                  <a:endParaRPr lang="en-SG" sz="1050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86" name="Elbow Connector 85"/>
                <p:cNvCxnSpPr>
                  <a:stCxn id="78" idx="3"/>
                  <a:endCxn id="85" idx="1"/>
                </p:cNvCxnSpPr>
                <p:nvPr/>
              </p:nvCxnSpPr>
              <p:spPr>
                <a:xfrm>
                  <a:off x="7277995" y="3034891"/>
                  <a:ext cx="434402" cy="641172"/>
                </a:xfrm>
                <a:prstGeom prst="bentConnector3">
                  <a:avLst/>
                </a:prstGeom>
                <a:ln w="19050">
                  <a:solidFill>
                    <a:srgbClr val="7030A0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97" name="Elbow Connector 63"/>
                <p:cNvCxnSpPr>
                  <a:stCxn id="99" idx="3"/>
                </p:cNvCxnSpPr>
                <p:nvPr/>
              </p:nvCxnSpPr>
              <p:spPr>
                <a:xfrm rot="16200000" flipH="1">
                  <a:off x="3279321" y="2485431"/>
                  <a:ext cx="293825" cy="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7030A0"/>
                  </a:solidFill>
                  <a:prstDash val="sysDot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99" name="Isosceles Triangle 102"/>
                <p:cNvSpPr/>
                <p:nvPr/>
              </p:nvSpPr>
              <p:spPr>
                <a:xfrm rot="10800000" flipV="1">
                  <a:off x="3290981" y="2162997"/>
                  <a:ext cx="270504" cy="175523"/>
                </a:xfrm>
                <a:prstGeom prst="triangle">
                  <a:avLst/>
                </a:prstGeom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b="1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100" name="Rectangle 8"/>
                <p:cNvSpPr/>
                <p:nvPr/>
              </p:nvSpPr>
              <p:spPr>
                <a:xfrm>
                  <a:off x="2660303" y="1806470"/>
                  <a:ext cx="1539926" cy="346760"/>
                </a:xfrm>
                <a:prstGeom prst="rect">
                  <a:avLst/>
                </a:prstGeom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>
                      <a:solidFill>
                        <a:srgbClr val="7030A0"/>
                      </a:solidFill>
                    </a:rPr>
                    <a:t>&lt;&lt;interface&gt;&gt;</a:t>
                  </a:r>
                  <a:br>
                    <a:rPr lang="en-US" sz="1050" dirty="0" smtClean="0">
                      <a:solidFill>
                        <a:srgbClr val="7030A0"/>
                      </a:solidFill>
                    </a:rPr>
                  </a:br>
                  <a:r>
                    <a:rPr lang="en-US" sz="1050" dirty="0" err="1" smtClean="0">
                      <a:solidFill>
                        <a:srgbClr val="7030A0"/>
                      </a:solidFill>
                    </a:rPr>
                    <a:t>ReadOnlyAddressBook</a:t>
                  </a:r>
                  <a:endParaRPr lang="en-SG" sz="1050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 rot="16200000">
                  <a:off x="6527512" y="3586305"/>
                  <a:ext cx="88101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 smtClean="0">
                      <a:solidFill>
                        <a:srgbClr val="7030A0"/>
                      </a:solidFill>
                    </a:rPr>
                    <a:t>filtered list</a:t>
                  </a:r>
                  <a:endParaRPr lang="en-SG" sz="1100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22" name="Rectangle 8"/>
                <p:cNvSpPr/>
                <p:nvPr/>
              </p:nvSpPr>
              <p:spPr>
                <a:xfrm>
                  <a:off x="2004946" y="5186286"/>
                  <a:ext cx="1066800" cy="346760"/>
                </a:xfrm>
                <a:prstGeom prst="rect">
                  <a:avLst/>
                </a:prstGeom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>
                      <a:solidFill>
                        <a:srgbClr val="7030A0"/>
                      </a:solidFill>
                    </a:rPr>
                    <a:t>&lt;&lt;interface&gt;&gt;</a:t>
                  </a:r>
                  <a:r>
                    <a:rPr lang="en-US" sz="1050">
                      <a:solidFill>
                        <a:srgbClr val="7030A0"/>
                      </a:solidFill>
                    </a:rPr>
                    <a:t/>
                  </a:r>
                  <a:br>
                    <a:rPr lang="en-US" sz="1050">
                      <a:solidFill>
                        <a:srgbClr val="7030A0"/>
                      </a:solidFill>
                    </a:rPr>
                  </a:br>
                  <a:r>
                    <a:rPr lang="en-US" sz="1050" dirty="0" err="1" smtClean="0">
                      <a:solidFill>
                        <a:srgbClr val="7030A0"/>
                      </a:solidFill>
                    </a:rPr>
                    <a:t>ObservableList</a:t>
                  </a:r>
                  <a:endParaRPr lang="en-SG" sz="1050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124" name="Elbow Connector 122"/>
                <p:cNvCxnSpPr>
                  <a:stCxn id="119" idx="1"/>
                  <a:endCxn id="122" idx="1"/>
                </p:cNvCxnSpPr>
                <p:nvPr/>
              </p:nvCxnSpPr>
              <p:spPr>
                <a:xfrm rot="16200000" flipH="1">
                  <a:off x="864850" y="4219570"/>
                  <a:ext cx="1778266" cy="501926"/>
                </a:xfrm>
                <a:prstGeom prst="bentConnector2">
                  <a:avLst/>
                </a:prstGeom>
                <a:ln w="19050">
                  <a:solidFill>
                    <a:srgbClr val="7030A0"/>
                  </a:solidFill>
                  <a:prstDash val="sysDot"/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50" name="Elbow Connector 49"/>
                <p:cNvCxnSpPr>
                  <a:stCxn id="62" idx="0"/>
                  <a:endCxn id="57" idx="3"/>
                </p:cNvCxnSpPr>
                <p:nvPr/>
              </p:nvCxnSpPr>
              <p:spPr>
                <a:xfrm rot="16200000" flipV="1">
                  <a:off x="5948976" y="2139271"/>
                  <a:ext cx="404117" cy="1033473"/>
                </a:xfrm>
                <a:prstGeom prst="bentConnector2">
                  <a:avLst/>
                </a:prstGeom>
                <a:ln w="19050">
                  <a:solidFill>
                    <a:srgbClr val="7030A0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4324972" y="2191228"/>
                  <a:ext cx="189257" cy="1786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sz="1100" dirty="0" smtClean="0">
                      <a:solidFill>
                        <a:srgbClr val="7030A0"/>
                      </a:solidFill>
                    </a:rPr>
                    <a:t>1</a:t>
                  </a:r>
                  <a:endParaRPr lang="en-SG" sz="1100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2625653" y="3355477"/>
                  <a:ext cx="189257" cy="1786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sz="1100" dirty="0" smtClean="0">
                      <a:solidFill>
                        <a:srgbClr val="7030A0"/>
                      </a:solidFill>
                    </a:rPr>
                    <a:t>1</a:t>
                  </a:r>
                  <a:endParaRPr lang="en-SG" sz="1100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5163172" y="1778919"/>
                  <a:ext cx="189257" cy="1786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sz="1100" dirty="0" smtClean="0">
                      <a:solidFill>
                        <a:srgbClr val="7030A0"/>
                      </a:solidFill>
                    </a:rPr>
                    <a:t>*</a:t>
                  </a:r>
                  <a:endParaRPr lang="en-SG" sz="1100" dirty="0">
                    <a:solidFill>
                      <a:srgbClr val="7030A0"/>
                    </a:solidFill>
                  </a:endParaRPr>
                </a:p>
              </p:txBody>
            </p:sp>
          </p:grpSp>
          <p:grpSp>
            <p:nvGrpSpPr>
              <p:cNvPr id="184" name="Group 183"/>
              <p:cNvGrpSpPr/>
              <p:nvPr/>
            </p:nvGrpSpPr>
            <p:grpSpPr>
              <a:xfrm>
                <a:off x="1712515" y="2446007"/>
                <a:ext cx="4507161" cy="1926869"/>
                <a:chOff x="1712515" y="2446007"/>
                <a:chExt cx="4507161" cy="1926869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5186168" y="3097917"/>
                  <a:ext cx="189257" cy="1786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sz="1100" dirty="0" smtClean="0">
                      <a:solidFill>
                        <a:srgbClr val="7030A0"/>
                      </a:solidFill>
                    </a:rPr>
                    <a:t>*</a:t>
                  </a:r>
                  <a:endParaRPr lang="en-SG" sz="1100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1712515" y="2608801"/>
                  <a:ext cx="189257" cy="1786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sz="1100" dirty="0" smtClean="0">
                      <a:solidFill>
                        <a:srgbClr val="7030A0"/>
                      </a:solidFill>
                    </a:rPr>
                    <a:t>1</a:t>
                  </a:r>
                  <a:endParaRPr lang="en-SG" sz="1100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5953799" y="3212254"/>
                  <a:ext cx="265877" cy="1724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sz="1100" dirty="0" smtClean="0">
                      <a:solidFill>
                        <a:srgbClr val="7030A0"/>
                      </a:solidFill>
                    </a:rPr>
                    <a:t>1</a:t>
                  </a:r>
                  <a:endParaRPr lang="en-SG" sz="1100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73" name="Elbow Connector 72"/>
                <p:cNvCxnSpPr/>
                <p:nvPr/>
              </p:nvCxnSpPr>
              <p:spPr>
                <a:xfrm>
                  <a:off x="3103161" y="2757512"/>
                  <a:ext cx="468000" cy="807221"/>
                </a:xfrm>
                <a:prstGeom prst="bentConnector3">
                  <a:avLst>
                    <a:gd name="adj1" fmla="val 70398"/>
                  </a:avLst>
                </a:prstGeom>
                <a:ln w="19050">
                  <a:solidFill>
                    <a:srgbClr val="7030A0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82" name="Rectangle 8"/>
                <p:cNvSpPr/>
                <p:nvPr/>
              </p:nvSpPr>
              <p:spPr>
                <a:xfrm>
                  <a:off x="3573161" y="3396809"/>
                  <a:ext cx="1156969" cy="346760"/>
                </a:xfrm>
                <a:prstGeom prst="rect">
                  <a:avLst/>
                </a:prstGeom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 smtClean="0">
                      <a:solidFill>
                        <a:srgbClr val="7030A0"/>
                      </a:solidFill>
                    </a:rPr>
                    <a:t>UniqueRelList</a:t>
                  </a:r>
                  <a:endParaRPr lang="en-SG" sz="1050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3357407" y="3616487"/>
                  <a:ext cx="189257" cy="1786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sz="1100" dirty="0" smtClean="0">
                      <a:solidFill>
                        <a:srgbClr val="7030A0"/>
                      </a:solidFill>
                    </a:rPr>
                    <a:t>1</a:t>
                  </a:r>
                  <a:endParaRPr lang="en-SG" sz="1100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73" name="TextBox 172"/>
                <p:cNvSpPr txBox="1"/>
                <p:nvPr/>
              </p:nvSpPr>
              <p:spPr>
                <a:xfrm>
                  <a:off x="3414881" y="3048352"/>
                  <a:ext cx="189257" cy="1786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sz="1100" dirty="0" smtClean="0">
                      <a:solidFill>
                        <a:srgbClr val="7030A0"/>
                      </a:solidFill>
                    </a:rPr>
                    <a:t>1</a:t>
                  </a:r>
                  <a:endParaRPr lang="en-SG" sz="1100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4806623" y="2446007"/>
                  <a:ext cx="189257" cy="1786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sz="1100" dirty="0" smtClean="0">
                      <a:solidFill>
                        <a:srgbClr val="7030A0"/>
                      </a:solidFill>
                    </a:rPr>
                    <a:t>1</a:t>
                  </a:r>
                  <a:endParaRPr lang="en-SG" sz="1100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75" name="Rectangle 8"/>
                <p:cNvSpPr/>
                <p:nvPr/>
              </p:nvSpPr>
              <p:spPr>
                <a:xfrm>
                  <a:off x="4435171" y="4003439"/>
                  <a:ext cx="878384" cy="346760"/>
                </a:xfrm>
                <a:prstGeom prst="rect">
                  <a:avLst/>
                </a:prstGeom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smtClean="0">
                      <a:solidFill>
                        <a:srgbClr val="7030A0"/>
                      </a:solidFill>
                    </a:rPr>
                    <a:t>Relationship</a:t>
                  </a:r>
                  <a:endParaRPr lang="en-SG" sz="1050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76" name="Flowchart: Decision 96"/>
                <p:cNvSpPr/>
                <p:nvPr/>
              </p:nvSpPr>
              <p:spPr>
                <a:xfrm rot="16200000">
                  <a:off x="4007545" y="3794767"/>
                  <a:ext cx="236048" cy="173380"/>
                </a:xfrm>
                <a:prstGeom prst="flowChartDecision">
                  <a:avLst/>
                </a:prstGeom>
                <a:noFill/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cxnSp>
              <p:nvCxnSpPr>
                <p:cNvPr id="177" name="Elbow Connector 176"/>
                <p:cNvCxnSpPr>
                  <a:stCxn id="176" idx="1"/>
                  <a:endCxn id="175" idx="1"/>
                </p:cNvCxnSpPr>
                <p:nvPr/>
              </p:nvCxnSpPr>
              <p:spPr>
                <a:xfrm rot="16200000" flipH="1">
                  <a:off x="4191701" y="3933349"/>
                  <a:ext cx="177338" cy="309602"/>
                </a:xfrm>
                <a:prstGeom prst="bentConnector2">
                  <a:avLst/>
                </a:prstGeom>
                <a:ln w="19050">
                  <a:solidFill>
                    <a:srgbClr val="7030A0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178" name="TextBox 177"/>
                <p:cNvSpPr txBox="1"/>
                <p:nvPr/>
              </p:nvSpPr>
              <p:spPr>
                <a:xfrm>
                  <a:off x="4198485" y="4194193"/>
                  <a:ext cx="189257" cy="1786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sz="1100" dirty="0" smtClean="0">
                      <a:solidFill>
                        <a:srgbClr val="7030A0"/>
                      </a:solidFill>
                    </a:rPr>
                    <a:t>*</a:t>
                  </a:r>
                  <a:endParaRPr lang="en-SG" sz="11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185" name="Rectangle 8"/>
              <p:cNvSpPr/>
              <p:nvPr/>
            </p:nvSpPr>
            <p:spPr>
              <a:xfrm>
                <a:off x="6802306" y="3856148"/>
                <a:ext cx="708186" cy="285783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rgbClr val="7030A0"/>
                    </a:solidFill>
                  </a:rPr>
                  <a:t>Company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86" name="Rectangle 8"/>
              <p:cNvSpPr/>
              <p:nvPr/>
            </p:nvSpPr>
            <p:spPr>
              <a:xfrm>
                <a:off x="6802306" y="4180768"/>
                <a:ext cx="708186" cy="285783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rgbClr val="7030A0"/>
                    </a:solidFill>
                  </a:rPr>
                  <a:t>Position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87" name="Rectangle 8"/>
              <p:cNvSpPr/>
              <p:nvPr/>
            </p:nvSpPr>
            <p:spPr>
              <a:xfrm>
                <a:off x="6802306" y="4503745"/>
                <a:ext cx="708186" cy="285783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rgbClr val="7030A0"/>
                    </a:solidFill>
                  </a:rPr>
                  <a:t>Priority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88" name="Rectangle 8"/>
              <p:cNvSpPr/>
              <p:nvPr/>
            </p:nvSpPr>
            <p:spPr>
              <a:xfrm>
                <a:off x="6800215" y="4835733"/>
                <a:ext cx="708186" cy="285783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rgbClr val="7030A0"/>
                    </a:solidFill>
                  </a:rPr>
                  <a:t>Status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189" name="Elbow Connector 188"/>
              <p:cNvCxnSpPr/>
              <p:nvPr/>
            </p:nvCxnSpPr>
            <p:spPr>
              <a:xfrm>
                <a:off x="6364307" y="3041993"/>
                <a:ext cx="434402" cy="972000"/>
              </a:xfrm>
              <a:prstGeom prst="bentConnector3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90" name="Elbow Connector 189"/>
              <p:cNvCxnSpPr/>
              <p:nvPr/>
            </p:nvCxnSpPr>
            <p:spPr>
              <a:xfrm>
                <a:off x="6366829" y="3037228"/>
                <a:ext cx="434402" cy="1296000"/>
              </a:xfrm>
              <a:prstGeom prst="bentConnector3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91" name="Elbow Connector 190"/>
              <p:cNvCxnSpPr/>
              <p:nvPr/>
            </p:nvCxnSpPr>
            <p:spPr>
              <a:xfrm>
                <a:off x="6364307" y="3034582"/>
                <a:ext cx="434402" cy="1620000"/>
              </a:xfrm>
              <a:prstGeom prst="bentConnector3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92" name="Elbow Connector 191"/>
              <p:cNvCxnSpPr/>
              <p:nvPr/>
            </p:nvCxnSpPr>
            <p:spPr>
              <a:xfrm>
                <a:off x="6363232" y="3034624"/>
                <a:ext cx="434402" cy="1944000"/>
              </a:xfrm>
              <a:prstGeom prst="bentConnector3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</p:grpSp>
        <p:cxnSp>
          <p:nvCxnSpPr>
            <p:cNvPr id="74" name="Elbow Connector 73"/>
            <p:cNvCxnSpPr>
              <a:stCxn id="62" idx="2"/>
              <a:endCxn id="82" idx="3"/>
            </p:cNvCxnSpPr>
            <p:nvPr/>
          </p:nvCxnSpPr>
          <p:spPr>
            <a:xfrm rot="5400000">
              <a:off x="5747024" y="2441933"/>
              <a:ext cx="365363" cy="1027549"/>
            </a:xfrm>
            <a:prstGeom prst="bentConnector2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518512" y="2968791"/>
              <a:ext cx="265877" cy="1724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46</Words>
  <Application>Microsoft Macintosh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Hui Yi Han</cp:lastModifiedBy>
  <cp:revision>65</cp:revision>
  <dcterms:created xsi:type="dcterms:W3CDTF">2016-07-22T14:33:02Z</dcterms:created>
  <dcterms:modified xsi:type="dcterms:W3CDTF">2017-11-13T10:58:55Z</dcterms:modified>
</cp:coreProperties>
</file>