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>
        <p:scale>
          <a:sx n="152" d="100"/>
          <a:sy n="152" d="100"/>
        </p:scale>
        <p:origin x="-120" y="-9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10091" y="2086382"/>
            <a:ext cx="8081509" cy="2485618"/>
            <a:chOff x="910091" y="2086382"/>
            <a:chExt cx="8081509" cy="2485618"/>
          </a:xfrm>
        </p:grpSpPr>
        <p:grpSp>
          <p:nvGrpSpPr>
            <p:cNvPr id="8" name="Group 7"/>
            <p:cNvGrpSpPr/>
            <p:nvPr/>
          </p:nvGrpSpPr>
          <p:grpSpPr>
            <a:xfrm>
              <a:off x="910091" y="2086382"/>
              <a:ext cx="8081509" cy="2485618"/>
              <a:chOff x="910091" y="2086382"/>
              <a:chExt cx="8081509" cy="248561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910091" y="2086382"/>
                <a:ext cx="8081509" cy="2485618"/>
                <a:chOff x="910091" y="2086382"/>
                <a:chExt cx="8081509" cy="2485618"/>
              </a:xfrm>
            </p:grpSpPr>
            <p:sp>
              <p:nvSpPr>
                <p:cNvPr id="118" name="Rectangle 65"/>
                <p:cNvSpPr/>
                <p:nvPr/>
              </p:nvSpPr>
              <p:spPr>
                <a:xfrm>
                  <a:off x="1119865" y="2086382"/>
                  <a:ext cx="7871735" cy="2485618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20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Storage</a:t>
                  </a:r>
                  <a:endParaRPr lang="en-SG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" name="Rectangle 8"/>
                <p:cNvSpPr/>
                <p:nvPr/>
              </p:nvSpPr>
              <p:spPr>
                <a:xfrm>
                  <a:off x="2877180" y="3158440"/>
                  <a:ext cx="1323049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&lt;&lt;interface&gt;&gt;</a:t>
                  </a:r>
                  <a:br>
                    <a:rPr lang="en-US" sz="1050" dirty="0" smtClean="0">
                      <a:solidFill>
                        <a:schemeClr val="bg1"/>
                      </a:solidFill>
                    </a:rPr>
                  </a:br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AddressBookStorage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Rectangle 62"/>
                <p:cNvSpPr/>
                <p:nvPr/>
              </p:nvSpPr>
              <p:spPr>
                <a:xfrm rot="16200000">
                  <a:off x="1683963" y="2868687"/>
                  <a:ext cx="1093635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StorageManager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Rectangle 62"/>
                <p:cNvSpPr/>
                <p:nvPr/>
              </p:nvSpPr>
              <p:spPr>
                <a:xfrm rot="16200000">
                  <a:off x="956202" y="2861202"/>
                  <a:ext cx="1093635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0" name="Isosceles Triangle 102"/>
                <p:cNvSpPr/>
                <p:nvPr/>
              </p:nvSpPr>
              <p:spPr>
                <a:xfrm rot="16200000">
                  <a:off x="1626910" y="2952291"/>
                  <a:ext cx="270504" cy="17552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2" idx="1"/>
                </p:cNvCxnSpPr>
                <p:nvPr/>
              </p:nvCxnSpPr>
              <p:spPr>
                <a:xfrm>
                  <a:off x="2656370" y="3326536"/>
                  <a:ext cx="220810" cy="5284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5" name="Elbow Connector 122"/>
                <p:cNvCxnSpPr/>
                <p:nvPr/>
              </p:nvCxnSpPr>
              <p:spPr>
                <a:xfrm>
                  <a:off x="910091" y="3040053"/>
                  <a:ext cx="419548" cy="286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Straight Connector 20"/>
                <p:cNvCxnSpPr>
                  <a:stCxn id="120" idx="3"/>
                </p:cNvCxnSpPr>
                <p:nvPr/>
              </p:nvCxnSpPr>
              <p:spPr>
                <a:xfrm flipV="1">
                  <a:off x="1849924" y="3040052"/>
                  <a:ext cx="216105" cy="1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2" name="Flowchart: Decision 96"/>
                <p:cNvSpPr/>
                <p:nvPr/>
              </p:nvSpPr>
              <p:spPr>
                <a:xfrm>
                  <a:off x="2420322" y="3239846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7" name="Elbow Connector 63"/>
                <p:cNvCxnSpPr>
                  <a:stCxn id="99" idx="3"/>
                  <a:endCxn id="50" idx="1"/>
                </p:cNvCxnSpPr>
                <p:nvPr/>
              </p:nvCxnSpPr>
              <p:spPr>
                <a:xfrm flipV="1">
                  <a:off x="4398041" y="3331820"/>
                  <a:ext cx="223324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9" name="Isosceles Triangle 102"/>
                <p:cNvSpPr/>
                <p:nvPr/>
              </p:nvSpPr>
              <p:spPr>
                <a:xfrm rot="5400000" flipV="1">
                  <a:off x="4175027" y="3244059"/>
                  <a:ext cx="270504" cy="17552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4" name="Elbow Connector 122"/>
                <p:cNvCxnSpPr>
                  <a:stCxn id="50" idx="3"/>
                  <a:endCxn id="66" idx="1"/>
                </p:cNvCxnSpPr>
                <p:nvPr/>
              </p:nvCxnSpPr>
              <p:spPr>
                <a:xfrm>
                  <a:off x="5791200" y="3331820"/>
                  <a:ext cx="228600" cy="197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0" name="Rectangle 8"/>
                <p:cNvSpPr/>
                <p:nvPr/>
              </p:nvSpPr>
              <p:spPr>
                <a:xfrm>
                  <a:off x="4621365" y="3158440"/>
                  <a:ext cx="1169835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XmlAddressBook</a:t>
                  </a:r>
                  <a: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/>
                  </a:r>
                  <a:b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</a:br>
                  <a: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Storage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2" name="Rectangle 8"/>
                <p:cNvSpPr/>
                <p:nvPr/>
              </p:nvSpPr>
              <p:spPr>
                <a:xfrm>
                  <a:off x="2873943" y="2558040"/>
                  <a:ext cx="1323049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&lt;&lt;interface&gt;&gt;</a:t>
                  </a:r>
                  <a:br>
                    <a:rPr lang="en-US" sz="1050" dirty="0" smtClean="0">
                      <a:solidFill>
                        <a:schemeClr val="bg1"/>
                      </a:solidFill>
                    </a:rPr>
                  </a:br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UserPrefsStorage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4" name="Straight Arrow Connector 53"/>
                <p:cNvCxnSpPr>
                  <a:stCxn id="56" idx="3"/>
                  <a:endCxn id="52" idx="1"/>
                </p:cNvCxnSpPr>
                <p:nvPr/>
              </p:nvCxnSpPr>
              <p:spPr>
                <a:xfrm>
                  <a:off x="2653133" y="2726136"/>
                  <a:ext cx="220810" cy="5284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6" name="Flowchart: Decision 96"/>
                <p:cNvSpPr/>
                <p:nvPr/>
              </p:nvSpPr>
              <p:spPr>
                <a:xfrm>
                  <a:off x="2417085" y="2639446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0" name="Elbow Connector 63"/>
                <p:cNvCxnSpPr>
                  <a:stCxn id="61" idx="3"/>
                  <a:endCxn id="65" idx="1"/>
                </p:cNvCxnSpPr>
                <p:nvPr/>
              </p:nvCxnSpPr>
              <p:spPr>
                <a:xfrm flipV="1">
                  <a:off x="4394804" y="2731420"/>
                  <a:ext cx="223324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61" name="Isosceles Triangle 102"/>
                <p:cNvSpPr/>
                <p:nvPr/>
              </p:nvSpPr>
              <p:spPr>
                <a:xfrm rot="5400000" flipV="1">
                  <a:off x="4171790" y="2643659"/>
                  <a:ext cx="270504" cy="17552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Rectangle 8"/>
                <p:cNvSpPr/>
                <p:nvPr/>
              </p:nvSpPr>
              <p:spPr>
                <a:xfrm>
                  <a:off x="4618128" y="2558040"/>
                  <a:ext cx="1093635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JsonUserPrefs</a:t>
                  </a:r>
                  <a:r>
                    <a:rPr lang="en-US" sz="1050" dirty="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050" dirty="0" smtClean="0">
                      <a:solidFill>
                        <a:schemeClr val="bg1"/>
                      </a:solidFill>
                    </a:rPr>
                  </a:br>
                  <a:r>
                    <a:rPr lang="en-US" sz="1050" dirty="0" smtClean="0">
                      <a:solidFill>
                        <a:schemeClr val="bg1"/>
                      </a:solidFill>
                    </a:rPr>
                    <a:t>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Rectangle 8"/>
                <p:cNvSpPr/>
                <p:nvPr/>
              </p:nvSpPr>
              <p:spPr>
                <a:xfrm>
                  <a:off x="6019800" y="3160410"/>
                  <a:ext cx="1200707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XmlSerializable</a:t>
                  </a:r>
                  <a: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/>
                  </a:r>
                  <a:b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</a:br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AddressBook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" name="Rectangle 8"/>
                <p:cNvSpPr/>
                <p:nvPr/>
              </p:nvSpPr>
              <p:spPr>
                <a:xfrm>
                  <a:off x="7615738" y="2477656"/>
                  <a:ext cx="1259718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XmlAdaptedTag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4" name="Rectangle 8"/>
                <p:cNvSpPr/>
                <p:nvPr/>
              </p:nvSpPr>
              <p:spPr>
                <a:xfrm>
                  <a:off x="7615738" y="3159624"/>
                  <a:ext cx="1259718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XmlAdaptedPerson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7" name="Elbow Connector 122"/>
                <p:cNvCxnSpPr>
                  <a:stCxn id="66" idx="3"/>
                  <a:endCxn id="74" idx="1"/>
                </p:cNvCxnSpPr>
                <p:nvPr/>
              </p:nvCxnSpPr>
              <p:spPr>
                <a:xfrm flipV="1">
                  <a:off x="7220507" y="3333004"/>
                  <a:ext cx="395231" cy="78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7" name="Straight Arrow Connector 6"/>
              <p:cNvCxnSpPr>
                <a:stCxn id="74" idx="0"/>
                <a:endCxn id="73" idx="2"/>
              </p:cNvCxnSpPr>
              <p:nvPr/>
            </p:nvCxnSpPr>
            <p:spPr>
              <a:xfrm flipV="1">
                <a:off x="8245597" y="2824416"/>
                <a:ext cx="0" cy="335208"/>
              </a:xfrm>
              <a:prstGeom prst="straightConnector1">
                <a:avLst/>
              </a:prstGeom>
              <a:ln w="19050">
                <a:solidFill>
                  <a:srgbClr val="F6924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8"/>
            <p:cNvSpPr/>
            <p:nvPr/>
          </p:nvSpPr>
          <p:spPr>
            <a:xfrm>
              <a:off x="7615738" y="3841592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XmlAdaptedRel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74" idx="2"/>
              <a:endCxn id="33" idx="0"/>
            </p:cNvCxnSpPr>
            <p:nvPr/>
          </p:nvCxnSpPr>
          <p:spPr>
            <a:xfrm>
              <a:off x="8245597" y="3506384"/>
              <a:ext cx="0" cy="335208"/>
            </a:xfrm>
            <a:prstGeom prst="straightConnector1">
              <a:avLst/>
            </a:prstGeom>
            <a:ln w="19050">
              <a:solidFill>
                <a:srgbClr val="F6924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Hui Yi Han</cp:lastModifiedBy>
  <cp:revision>59</cp:revision>
  <dcterms:created xsi:type="dcterms:W3CDTF">2016-07-22T14:33:02Z</dcterms:created>
  <dcterms:modified xsi:type="dcterms:W3CDTF">2017-11-13T07:31:53Z</dcterms:modified>
</cp:coreProperties>
</file>