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vin Leo" userId="fc11bf49cac66023" providerId="LiveId" clId="{F9FBB1FD-67A9-487E-BB95-4FABBE1CCBB9}"/>
    <pc:docChg chg="undo custSel modSld">
      <pc:chgData name="Melvin Leo" userId="fc11bf49cac66023" providerId="LiveId" clId="{F9FBB1FD-67A9-487E-BB95-4FABBE1CCBB9}" dt="2017-10-23T14:25:44.813" v="454" actId="1076"/>
      <pc:docMkLst>
        <pc:docMk/>
      </pc:docMkLst>
      <pc:sldChg chg="addSp delSp modSp">
        <pc:chgData name="Melvin Leo" userId="fc11bf49cac66023" providerId="LiveId" clId="{F9FBB1FD-67A9-487E-BB95-4FABBE1CCBB9}" dt="2017-10-23T14:25:44.813" v="454" actId="1076"/>
        <pc:sldMkLst>
          <pc:docMk/>
          <pc:sldMk cId="3945898909" sldId="267"/>
        </pc:sldMkLst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2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18:21.034" v="406" actId="14100"/>
          <ac:spMkLst>
            <pc:docMk/>
            <pc:sldMk cId="3945898909" sldId="267"/>
            <ac:spMk id="4" creationId="{00000000-0000-0000-0000-000000000000}"/>
          </ac:spMkLst>
        </pc:spChg>
        <pc:spChg chg="mod">
          <ac:chgData name="Melvin Leo" userId="fc11bf49cac66023" providerId="LiveId" clId="{F9FBB1FD-67A9-487E-BB95-4FABBE1CCBB9}" dt="2017-10-23T14:25:36.324" v="452" actId="14100"/>
          <ac:spMkLst>
            <pc:docMk/>
            <pc:sldMk cId="3945898909" sldId="267"/>
            <ac:spMk id="6" creationId="{00000000-0000-0000-0000-000000000000}"/>
          </ac:spMkLst>
        </pc:spChg>
        <pc:spChg chg="add del">
          <ac:chgData name="Melvin Leo" userId="fc11bf49cac66023" providerId="LiveId" clId="{F9FBB1FD-67A9-487E-BB95-4FABBE1CCBB9}" dt="2017-10-22T11:06:43.461" v="218" actId="14100"/>
          <ac:spMkLst>
            <pc:docMk/>
            <pc:sldMk cId="3945898909" sldId="267"/>
            <ac:spMk id="14" creationId="{DE3B6D7E-E018-4408-80C6-D5507C66ABDA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Melvin Leo" userId="fc11bf49cac66023" providerId="LiveId" clId="{F9FBB1FD-67A9-487E-BB95-4FABBE1CCBB9}" dt="2017-10-22T10:58:27.383" v="75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Melvin Leo" userId="fc11bf49cac66023" providerId="LiveId" clId="{F9FBB1FD-67A9-487E-BB95-4FABBE1CCBB9}" dt="2017-10-22T11:10:13.783" v="252" actId="478"/>
          <ac:spMkLst>
            <pc:docMk/>
            <pc:sldMk cId="3945898909" sldId="267"/>
            <ac:spMk id="29" creationId="{00000000-0000-0000-0000-000000000000}"/>
          </ac:spMkLst>
        </pc:spChg>
        <pc:spChg chg="del">
          <ac:chgData name="Melvin Leo" userId="fc11bf49cac66023" providerId="LiveId" clId="{F9FBB1FD-67A9-487E-BB95-4FABBE1CCBB9}" dt="2017-10-22T11:09:35.851" v="247" actId="478"/>
          <ac:spMkLst>
            <pc:docMk/>
            <pc:sldMk cId="3945898909" sldId="267"/>
            <ac:spMk id="39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5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9" creationId="{00000000-0000-0000-0000-00000000000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3" creationId="{FBF7D20E-9590-477A-BD3A-28A63A17DD1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5" creationId="{E04FFA3B-C00A-4412-AF6B-7E62817ADD0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8" creationId="{1BBECE94-2054-45B9-B0E8-EF92A1A60448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72" creationId="{27DBF2A5-CB4B-401D-8F8D-7FBA78038A18}"/>
          </ac:spMkLst>
        </pc:spChg>
        <pc:spChg chg="del">
          <ac:chgData name="Melvin Leo" userId="fc11bf49cac66023" providerId="LiveId" clId="{F9FBB1FD-67A9-487E-BB95-4FABBE1CCBB9}" dt="2017-10-22T11:09:42.365" v="248" actId="478"/>
          <ac:spMkLst>
            <pc:docMk/>
            <pc:sldMk cId="3945898909" sldId="267"/>
            <ac:spMk id="73" creationId="{00000000-0000-0000-0000-000000000000}"/>
          </ac:spMkLst>
        </pc:spChg>
        <pc:spChg chg="del">
          <ac:chgData name="Melvin Leo" userId="fc11bf49cac66023" providerId="LiveId" clId="{F9FBB1FD-67A9-487E-BB95-4FABBE1CCBB9}" dt="2017-10-22T11:09:45.335" v="249" actId="478"/>
          <ac:spMkLst>
            <pc:docMk/>
            <pc:sldMk cId="3945898909" sldId="267"/>
            <ac:spMk id="78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05:16.533" v="208" actId="478"/>
          <ac:spMkLst>
            <pc:docMk/>
            <pc:sldMk cId="3945898909" sldId="267"/>
            <ac:spMk id="79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01:22.762" v="98" actId="478"/>
          <ac:spMkLst>
            <pc:docMk/>
            <pc:sldMk cId="3945898909" sldId="267"/>
            <ac:spMk id="80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81" creationId="{00000000-0000-0000-0000-000000000000}"/>
          </ac:spMkLst>
        </pc:spChg>
        <pc:spChg chg="del">
          <ac:chgData name="Melvin Leo" userId="fc11bf49cac66023" providerId="LiveId" clId="{F9FBB1FD-67A9-487E-BB95-4FABBE1CCBB9}" dt="2017-10-22T11:21:01.027" v="449" actId="478"/>
          <ac:spMkLst>
            <pc:docMk/>
            <pc:sldMk cId="3945898909" sldId="267"/>
            <ac:spMk id="82" creationId="{00000000-0000-0000-0000-000000000000}"/>
          </ac:spMkLst>
        </pc:spChg>
        <pc:spChg chg="del">
          <ac:chgData name="Melvin Leo" userId="fc11bf49cac66023" providerId="LiveId" clId="{F9FBB1FD-67A9-487E-BB95-4FABBE1CCBB9}" dt="2017-10-22T11:21:05.864" v="450" actId="478"/>
          <ac:spMkLst>
            <pc:docMk/>
            <pc:sldMk cId="3945898909" sldId="267"/>
            <ac:spMk id="83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84" creationId="{00000000-0000-0000-0000-00000000000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85" creationId="{BC881ECB-73E0-4CB0-9190-4F60750FF1B8}"/>
          </ac:spMkLst>
        </pc:spChg>
        <pc:spChg chg="del">
          <ac:chgData name="Melvin Leo" userId="fc11bf49cac66023" providerId="LiveId" clId="{F9FBB1FD-67A9-487E-BB95-4FABBE1CCBB9}" dt="2017-10-22T11:12:47.569" v="301" actId="478"/>
          <ac:spMkLst>
            <pc:docMk/>
            <pc:sldMk cId="3945898909" sldId="267"/>
            <ac:spMk id="86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18:53.668" v="413" actId="478"/>
          <ac:spMkLst>
            <pc:docMk/>
            <pc:sldMk cId="3945898909" sldId="267"/>
            <ac:spMk id="93" creationId="{00000000-0000-0000-0000-000000000000}"/>
          </ac:spMkLst>
        </pc:spChg>
        <pc:spChg chg="add del">
          <ac:chgData name="Melvin Leo" userId="fc11bf49cac66023" providerId="LiveId" clId="{F9FBB1FD-67A9-487E-BB95-4FABBE1CCBB9}" dt="2017-10-22T11:16:34.410" v="391" actId="478"/>
          <ac:spMkLst>
            <pc:docMk/>
            <pc:sldMk cId="3945898909" sldId="267"/>
            <ac:spMk id="98" creationId="{C91B15A9-8D88-446E-9F84-200F8C6A5F8E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99" creationId="{907D9DF0-6C04-40B6-BCF0-732BB4023101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0" creationId="{964AC095-4E4E-4726-BE6C-2DAD8A41F604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1" creationId="{38E4ABE1-6660-4D39-98D5-670119D969A6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2" creationId="{89AC86D6-E4E0-4ACD-9D34-1C3CD09A1281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4" creationId="{8901A785-2CE2-4B92-B2DA-914344C1A2A1}"/>
          </ac:spMkLst>
        </pc:sp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Melvin Leo" userId="fc11bf49cac66023" providerId="LiveId" clId="{F9FBB1FD-67A9-487E-BB95-4FABBE1CCBB9}" dt="2017-10-22T11:10:24.511" v="255" actId="478"/>
          <ac:cxnSpMkLst>
            <pc:docMk/>
            <pc:sldMk cId="3945898909" sldId="267"/>
            <ac:cxnSpMk id="8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5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34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8:55.171" v="414" actId="478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Melvin Leo" userId="fc11bf49cac66023" providerId="LiveId" clId="{F9FBB1FD-67A9-487E-BB95-4FABBE1CCBB9}" dt="2017-10-23T14:25:44.813" v="454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46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47" creationId="{FFBDFE60-7726-4B56-90C1-2FA9D05FB099}"/>
          </ac:cxnSpMkLst>
        </pc:cxnChg>
        <pc:cxnChg chg="add del">
          <ac:chgData name="Melvin Leo" userId="fc11bf49cac66023" providerId="LiveId" clId="{F9FBB1FD-67A9-487E-BB95-4FABBE1CCBB9}" dt="2017-10-22T10:57:56.597" v="71" actId="14100"/>
          <ac:cxnSpMkLst>
            <pc:docMk/>
            <pc:sldMk cId="3945898909" sldId="267"/>
            <ac:cxnSpMk id="48" creationId="{478A26DA-585A-4420-8AF9-C57B670862DD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Melvin Leo" userId="fc11bf49cac66023" providerId="LiveId" clId="{F9FBB1FD-67A9-487E-BB95-4FABBE1CCBB9}" dt="2017-10-22T11:10:22.340" v="254" actId="478"/>
          <ac:cxnSpMkLst>
            <pc:docMk/>
            <pc:sldMk cId="3945898909" sldId="267"/>
            <ac:cxnSpMk id="51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2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4" creationId="{C123D980-C643-4DBD-952F-EC5727846F17}"/>
          </ac:cxnSpMkLst>
        </pc:cxnChg>
        <pc:cxnChg chg="del mod">
          <ac:chgData name="Melvin Leo" userId="fc11bf49cac66023" providerId="LiveId" clId="{F9FBB1FD-67A9-487E-BB95-4FABBE1CCBB9}" dt="2017-10-22T11:10:09.632" v="251" actId="478"/>
          <ac:cxnSpMkLst>
            <pc:docMk/>
            <pc:sldMk cId="3945898909" sldId="267"/>
            <ac:cxnSpMk id="64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1:07.346" v="266" actId="478"/>
          <ac:cxnSpMkLst>
            <pc:docMk/>
            <pc:sldMk cId="3945898909" sldId="267"/>
            <ac:cxnSpMk id="71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74" creationId="{FE4EBA88-AA6C-4568-8D61-B317EB2C29B2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75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1:09.456" v="267" actId="478"/>
          <ac:cxnSpMkLst>
            <pc:docMk/>
            <pc:sldMk cId="3945898909" sldId="267"/>
            <ac:cxnSpMk id="76" creationId="{00000000-0000-0000-0000-000000000000}"/>
          </ac:cxnSpMkLst>
        </pc:cxnChg>
        <pc:cxnChg chg="mod">
          <ac:chgData name="Melvin Leo" userId="fc11bf49cac66023" providerId="LiveId" clId="{F9FBB1FD-67A9-487E-BB95-4FABBE1CCBB9}" dt="2017-10-23T14:25:41.083" v="453" actId="1076"/>
          <ac:cxnSpMkLst>
            <pc:docMk/>
            <pc:sldMk cId="3945898909" sldId="267"/>
            <ac:cxnSpMk id="77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87" creationId="{2EE1B2E7-AB87-47FD-9862-8934F97F2DB3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88" creationId="{7B3FD093-3F6C-488F-BBB1-0826209A6E07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89" creationId="{754618BB-D36A-4E78-A54E-197A9A10E854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0" creationId="{00000000-0000-0000-0000-000000000000}"/>
          </ac:cxnSpMkLst>
        </pc:cxnChg>
        <pc:cxnChg chg="add del mod">
          <ac:chgData name="Melvin Leo" userId="fc11bf49cac66023" providerId="LiveId" clId="{F9FBB1FD-67A9-487E-BB95-4FABBE1CCBB9}" dt="2017-10-22T11:16:51.158" v="394" actId="478"/>
          <ac:cxnSpMkLst>
            <pc:docMk/>
            <pc:sldMk cId="3945898909" sldId="267"/>
            <ac:cxnSpMk id="91" creationId="{F830618B-8AF5-4B68-871D-0154D81BF0C3}"/>
          </ac:cxnSpMkLst>
        </pc:cxnChg>
        <pc:cxnChg chg="add del mod">
          <ac:chgData name="Melvin Leo" userId="fc11bf49cac66023" providerId="LiveId" clId="{F9FBB1FD-67A9-487E-BB95-4FABBE1CCBB9}" dt="2017-10-22T11:16:49.985" v="393" actId="478"/>
          <ac:cxnSpMkLst>
            <pc:docMk/>
            <pc:sldMk cId="3945898909" sldId="267"/>
            <ac:cxnSpMk id="92" creationId="{84C6B873-7C1E-4E99-84CD-D8C2856AAD4F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4" creationId="{4932F99B-F0C3-4719-89B9-3545796D137B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5" creationId="{0AABEDA5-124E-41AA-A3AF-FB4B0BB03262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6" creationId="{9CB15655-ED21-4CCF-BA5D-1D277BE55C2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7" creationId="{C54CA46B-DF40-4A7D-98BB-760A45897223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103" creationId="{D58534BF-6AB2-48D8-9007-B92609318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05000"/>
            <a:ext cx="82296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5"/>
            <a:ext cx="1497218" cy="352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26408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40371" cy="3389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8573" y="2785763"/>
            <a:ext cx="1410789" cy="4754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153400" y="3454660"/>
            <a:ext cx="0" cy="26041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27954" y="3542705"/>
            <a:ext cx="173418" cy="28282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41341" y="3646959"/>
            <a:ext cx="1379159" cy="435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:MeetingCard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72574" y="4075361"/>
            <a:ext cx="2177" cy="22492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4075361"/>
            <a:ext cx="156754" cy="280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30306" y="2709771"/>
            <a:ext cx="11518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9"/>
            <a:ext cx="104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44608" y="244048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MainApp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249574" y="3959008"/>
            <a:ext cx="9172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49574" y="4186165"/>
            <a:ext cx="15356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91117" y="6324600"/>
            <a:ext cx="123022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599" y="4466999"/>
            <a:ext cx="149208" cy="1687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50663" y="4524597"/>
            <a:ext cx="12456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1653251" y="6176591"/>
            <a:ext cx="1612147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7535112" y="3010911"/>
            <a:ext cx="1268015" cy="4692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:Meeting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277983" y="6005197"/>
            <a:ext cx="14589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90964" y="3229246"/>
            <a:ext cx="1829007" cy="43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MeetingListPanel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74474" y="3651664"/>
            <a:ext cx="211724" cy="125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5177396" y="3651664"/>
            <a:ext cx="2940" cy="26729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78561" y="3886199"/>
            <a:ext cx="205120" cy="22780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58000" y="5181600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07978" y="3592392"/>
            <a:ext cx="951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1"/>
          </p:cNvCxnSpPr>
          <p:nvPr/>
        </p:nvCxnSpPr>
        <p:spPr>
          <a:xfrm flipV="1">
            <a:off x="3412425" y="3714273"/>
            <a:ext cx="1662049" cy="32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BDFE60-7726-4B56-90C1-2FA9D05FB099}"/>
              </a:ext>
            </a:extLst>
          </p:cNvPr>
          <p:cNvCxnSpPr>
            <a:cxnSpLocks/>
          </p:cNvCxnSpPr>
          <p:nvPr/>
        </p:nvCxnSpPr>
        <p:spPr>
          <a:xfrm>
            <a:off x="3302503" y="3235394"/>
            <a:ext cx="0" cy="10071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F7D20E-9590-477A-BD3A-28A63A17DD10}"/>
              </a:ext>
            </a:extLst>
          </p:cNvPr>
          <p:cNvSpPr/>
          <p:nvPr/>
        </p:nvSpPr>
        <p:spPr>
          <a:xfrm>
            <a:off x="1460651" y="2645389"/>
            <a:ext cx="211724" cy="125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23D980-C643-4DBD-952F-EC5727846F17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653251" y="3298297"/>
            <a:ext cx="1583938" cy="144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04FFA3B-C00A-4412-AF6B-7E62817ADD00}"/>
              </a:ext>
            </a:extLst>
          </p:cNvPr>
          <p:cNvSpPr/>
          <p:nvPr/>
        </p:nvSpPr>
        <p:spPr>
          <a:xfrm>
            <a:off x="3237189" y="3157995"/>
            <a:ext cx="156754" cy="280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BECE94-2054-45B9-B0E8-EF92A1A60448}"/>
              </a:ext>
            </a:extLst>
          </p:cNvPr>
          <p:cNvSpPr txBox="1"/>
          <p:nvPr/>
        </p:nvSpPr>
        <p:spPr>
          <a:xfrm>
            <a:off x="3401773" y="3376182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fillInnerParts</a:t>
            </a:r>
            <a:r>
              <a:rPr lang="en-US" sz="1100" dirty="0"/>
              <a:t>()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DBF2A5-CB4B-401D-8F8D-7FBA78038A18}"/>
              </a:ext>
            </a:extLst>
          </p:cNvPr>
          <p:cNvSpPr/>
          <p:nvPr/>
        </p:nvSpPr>
        <p:spPr>
          <a:xfrm>
            <a:off x="8061730" y="3688574"/>
            <a:ext cx="190981" cy="24475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4EBA88-AA6C-4568-8D61-B317EB2C29B2}"/>
              </a:ext>
            </a:extLst>
          </p:cNvPr>
          <p:cNvCxnSpPr>
            <a:cxnSpLocks/>
          </p:cNvCxnSpPr>
          <p:nvPr/>
        </p:nvCxnSpPr>
        <p:spPr>
          <a:xfrm>
            <a:off x="6858000" y="4643819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881ECB-73E0-4CB0-9190-4F60750FF1B8}"/>
              </a:ext>
            </a:extLst>
          </p:cNvPr>
          <p:cNvSpPr txBox="1"/>
          <p:nvPr/>
        </p:nvSpPr>
        <p:spPr>
          <a:xfrm>
            <a:off x="6958251" y="4310619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getName</a:t>
            </a:r>
            <a:r>
              <a:rPr lang="en-US" sz="1100" dirty="0"/>
              <a:t>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EE1B2E7-AB87-47FD-9862-8934F97F2DB3}"/>
              </a:ext>
            </a:extLst>
          </p:cNvPr>
          <p:cNvCxnSpPr>
            <a:cxnSpLocks/>
          </p:cNvCxnSpPr>
          <p:nvPr/>
        </p:nvCxnSpPr>
        <p:spPr>
          <a:xfrm>
            <a:off x="6858000" y="4865684"/>
            <a:ext cx="124607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3FD093-3F6C-488F-BBB1-0826209A6E07}"/>
              </a:ext>
            </a:extLst>
          </p:cNvPr>
          <p:cNvCxnSpPr>
            <a:cxnSpLocks/>
          </p:cNvCxnSpPr>
          <p:nvPr/>
        </p:nvCxnSpPr>
        <p:spPr>
          <a:xfrm>
            <a:off x="6865734" y="5470767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4618BB-D36A-4E78-A54E-197A9A10E854}"/>
              </a:ext>
            </a:extLst>
          </p:cNvPr>
          <p:cNvCxnSpPr>
            <a:cxnSpLocks/>
          </p:cNvCxnSpPr>
          <p:nvPr/>
        </p:nvCxnSpPr>
        <p:spPr>
          <a:xfrm>
            <a:off x="6865734" y="5791198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32F99B-F0C3-4719-89B9-3545796D137B}"/>
              </a:ext>
            </a:extLst>
          </p:cNvPr>
          <p:cNvCxnSpPr>
            <a:cxnSpLocks/>
          </p:cNvCxnSpPr>
          <p:nvPr/>
        </p:nvCxnSpPr>
        <p:spPr>
          <a:xfrm>
            <a:off x="6848774" y="4953000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ABEDA5-124E-41AA-A3AF-FB4B0BB03262}"/>
              </a:ext>
            </a:extLst>
          </p:cNvPr>
          <p:cNvCxnSpPr>
            <a:cxnSpLocks/>
          </p:cNvCxnSpPr>
          <p:nvPr/>
        </p:nvCxnSpPr>
        <p:spPr>
          <a:xfrm>
            <a:off x="6848774" y="5253419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CB15655-ED21-4CCF-BA5D-1D277BE55C20}"/>
              </a:ext>
            </a:extLst>
          </p:cNvPr>
          <p:cNvCxnSpPr>
            <a:cxnSpLocks/>
          </p:cNvCxnSpPr>
          <p:nvPr/>
        </p:nvCxnSpPr>
        <p:spPr>
          <a:xfrm>
            <a:off x="6865734" y="5867400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4CA46B-DF40-4A7D-98BB-760A45897223}"/>
              </a:ext>
            </a:extLst>
          </p:cNvPr>
          <p:cNvCxnSpPr>
            <a:cxnSpLocks/>
          </p:cNvCxnSpPr>
          <p:nvPr/>
        </p:nvCxnSpPr>
        <p:spPr>
          <a:xfrm>
            <a:off x="6848774" y="5541883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07D9DF0-6C04-40B6-BCF0-732BB4023101}"/>
              </a:ext>
            </a:extLst>
          </p:cNvPr>
          <p:cNvSpPr txBox="1"/>
          <p:nvPr/>
        </p:nvSpPr>
        <p:spPr>
          <a:xfrm>
            <a:off x="6890804" y="4960847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getDate</a:t>
            </a:r>
            <a:r>
              <a:rPr lang="en-US" sz="1100" dirty="0"/>
              <a:t>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4AC095-4E4E-4726-BE6C-2DAD8A41F604}"/>
              </a:ext>
            </a:extLst>
          </p:cNvPr>
          <p:cNvSpPr txBox="1"/>
          <p:nvPr/>
        </p:nvSpPr>
        <p:spPr>
          <a:xfrm>
            <a:off x="6917700" y="5262181"/>
            <a:ext cx="1012007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getPhoneNum</a:t>
            </a:r>
            <a:r>
              <a:rPr lang="en-US" sz="1100" dirty="0"/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4ABE1-6660-4D39-98D5-670119D969A6}"/>
              </a:ext>
            </a:extLst>
          </p:cNvPr>
          <p:cNvSpPr txBox="1"/>
          <p:nvPr/>
        </p:nvSpPr>
        <p:spPr>
          <a:xfrm>
            <a:off x="6910249" y="5572944"/>
            <a:ext cx="1086388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getPersonName</a:t>
            </a:r>
            <a:r>
              <a:rPr lang="en-US" sz="1100" dirty="0"/>
              <a:t>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AC86D6-E4E0-4ACD-9D34-1C3CD09A1281}"/>
              </a:ext>
            </a:extLst>
          </p:cNvPr>
          <p:cNvSpPr txBox="1"/>
          <p:nvPr/>
        </p:nvSpPr>
        <p:spPr>
          <a:xfrm>
            <a:off x="6902641" y="4660984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getPlace</a:t>
            </a:r>
            <a:r>
              <a:rPr lang="en-US" sz="1100" dirty="0"/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58534BF-6AB2-48D8-9007-B92609318895}"/>
              </a:ext>
            </a:extLst>
          </p:cNvPr>
          <p:cNvCxnSpPr>
            <a:cxnSpLocks/>
          </p:cNvCxnSpPr>
          <p:nvPr/>
        </p:nvCxnSpPr>
        <p:spPr>
          <a:xfrm>
            <a:off x="3407978" y="6086062"/>
            <a:ext cx="16882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901A785-2CE2-4B92-B2DA-914344C1A2A1}"/>
              </a:ext>
            </a:extLst>
          </p:cNvPr>
          <p:cNvSpPr txBox="1"/>
          <p:nvPr/>
        </p:nvSpPr>
        <p:spPr>
          <a:xfrm>
            <a:off x="5237896" y="3745876"/>
            <a:ext cx="880261" cy="1408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setConnections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Leo</cp:lastModifiedBy>
  <cp:revision>70</cp:revision>
  <dcterms:created xsi:type="dcterms:W3CDTF">2016-07-22T14:33:02Z</dcterms:created>
  <dcterms:modified xsi:type="dcterms:W3CDTF">2017-10-23T14:25:45Z</dcterms:modified>
</cp:coreProperties>
</file>