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vin Leo" userId="fc11bf49cac66023" providerId="LiveId" clId="{505792C7-C5B7-45E5-ABE2-B08240655EC8}"/>
    <pc:docChg chg="undo modSld">
      <pc:chgData name="Melvin Leo" userId="fc11bf49cac66023" providerId="LiveId" clId="{505792C7-C5B7-45E5-ABE2-B08240655EC8}" dt="2017-10-20T05:38:48.457" v="319" actId="14100"/>
      <pc:docMkLst>
        <pc:docMk/>
      </pc:docMkLst>
      <pc:sldChg chg="addSp delSp modSp">
        <pc:chgData name="Melvin Leo" userId="fc11bf49cac66023" providerId="LiveId" clId="{505792C7-C5B7-45E5-ABE2-B08240655EC8}" dt="2017-10-20T05:38:48.457" v="319" actId="14100"/>
        <pc:sldMkLst>
          <pc:docMk/>
          <pc:sldMk cId="2396968029" sldId="263"/>
        </pc:sldMkLst>
        <pc:spChg chg="mod">
          <ac:chgData name="Melvin Leo" userId="fc11bf49cac66023" providerId="LiveId" clId="{505792C7-C5B7-45E5-ABE2-B08240655EC8}" dt="2017-10-20T05:16:19.489" v="19" actId="1076"/>
          <ac:spMkLst>
            <pc:docMk/>
            <pc:sldMk cId="2396968029" sldId="263"/>
            <ac:spMk id="62" creationId="{00000000-0000-0000-0000-000000000000}"/>
          </ac:spMkLst>
        </pc:spChg>
        <pc:spChg chg="add del mod">
          <ac:chgData name="Melvin Leo" userId="fc11bf49cac66023" providerId="LiveId" clId="{505792C7-C5B7-45E5-ABE2-B08240655EC8}" dt="2017-10-20T05:23:59.828" v="126"/>
          <ac:spMkLst>
            <pc:docMk/>
            <pc:sldMk cId="2396968029" sldId="263"/>
            <ac:spMk id="88" creationId="{24E81AB5-0400-4662-A813-C18D85B27596}"/>
          </ac:spMkLst>
        </pc:spChg>
        <pc:spChg chg="add mod">
          <ac:chgData name="Melvin Leo" userId="fc11bf49cac66023" providerId="LiveId" clId="{505792C7-C5B7-45E5-ABE2-B08240655EC8}" dt="2017-10-20T05:21:05.903" v="94" actId="14100"/>
          <ac:spMkLst>
            <pc:docMk/>
            <pc:sldMk cId="2396968029" sldId="263"/>
            <ac:spMk id="91" creationId="{8E8BBD44-D630-4B89-9386-988758B086FF}"/>
          </ac:spMkLst>
        </pc:spChg>
        <pc:spChg chg="add mod">
          <ac:chgData name="Melvin Leo" userId="fc11bf49cac66023" providerId="LiveId" clId="{505792C7-C5B7-45E5-ABE2-B08240655EC8}" dt="2017-10-20T05:21:46.585" v="99" actId="1076"/>
          <ac:spMkLst>
            <pc:docMk/>
            <pc:sldMk cId="2396968029" sldId="263"/>
            <ac:spMk id="95" creationId="{0725ED48-A486-40C9-AA29-2E0F7CC1CFBC}"/>
          </ac:spMkLst>
        </pc:spChg>
        <pc:spChg chg="add mod">
          <ac:chgData name="Melvin Leo" userId="fc11bf49cac66023" providerId="LiveId" clId="{505792C7-C5B7-45E5-ABE2-B08240655EC8}" dt="2017-10-20T05:22:01.301" v="101" actId="1076"/>
          <ac:spMkLst>
            <pc:docMk/>
            <pc:sldMk cId="2396968029" sldId="263"/>
            <ac:spMk id="96" creationId="{440FA1D1-2A5E-40BC-8A1F-43B994C212DB}"/>
          </ac:spMkLst>
        </pc:spChg>
        <pc:spChg chg="add mod">
          <ac:chgData name="Melvin Leo" userId="fc11bf49cac66023" providerId="LiveId" clId="{505792C7-C5B7-45E5-ABE2-B08240655EC8}" dt="2017-10-20T05:32:18.921" v="300" actId="20577"/>
          <ac:spMkLst>
            <pc:docMk/>
            <pc:sldMk cId="2396968029" sldId="263"/>
            <ac:spMk id="98" creationId="{DE9DE798-5701-4726-AFE1-672B85B5B669}"/>
          </ac:spMkLst>
        </pc:spChg>
        <pc:spChg chg="add mod">
          <ac:chgData name="Melvin Leo" userId="fc11bf49cac66023" providerId="LiveId" clId="{505792C7-C5B7-45E5-ABE2-B08240655EC8}" dt="2017-10-20T05:25:09.099" v="137" actId="1076"/>
          <ac:spMkLst>
            <pc:docMk/>
            <pc:sldMk cId="2396968029" sldId="263"/>
            <ac:spMk id="108" creationId="{91C7E54C-076C-47C8-A06D-D7551CD98C4C}"/>
          </ac:spMkLst>
        </pc:spChg>
        <pc:spChg chg="add mod">
          <ac:chgData name="Melvin Leo" userId="fc11bf49cac66023" providerId="LiveId" clId="{505792C7-C5B7-45E5-ABE2-B08240655EC8}" dt="2017-10-20T05:25:36.331" v="144" actId="1076"/>
          <ac:spMkLst>
            <pc:docMk/>
            <pc:sldMk cId="2396968029" sldId="263"/>
            <ac:spMk id="113" creationId="{9DBEF0FA-7035-4CEA-9010-9C0D944AB29F}"/>
          </ac:spMkLst>
        </pc:spChg>
        <pc:spChg chg="mod">
          <ac:chgData name="Melvin Leo" userId="fc11bf49cac66023" providerId="LiveId" clId="{505792C7-C5B7-45E5-ABE2-B08240655EC8}" dt="2017-10-20T05:20:11.028" v="73" actId="1076"/>
          <ac:spMkLst>
            <pc:docMk/>
            <pc:sldMk cId="2396968029" sldId="263"/>
            <ac:spMk id="114" creationId="{00000000-0000-0000-0000-000000000000}"/>
          </ac:spMkLst>
        </pc:spChg>
        <pc:spChg chg="add mod">
          <ac:chgData name="Melvin Leo" userId="fc11bf49cac66023" providerId="LiveId" clId="{505792C7-C5B7-45E5-ABE2-B08240655EC8}" dt="2017-10-20T05:28:09.310" v="205" actId="1076"/>
          <ac:spMkLst>
            <pc:docMk/>
            <pc:sldMk cId="2396968029" sldId="263"/>
            <ac:spMk id="116" creationId="{A3B05D50-4A89-4061-AADE-4282DA61A1D2}"/>
          </ac:spMkLst>
        </pc:spChg>
        <pc:spChg chg="add mod">
          <ac:chgData name="Melvin Leo" userId="fc11bf49cac66023" providerId="LiveId" clId="{505792C7-C5B7-45E5-ABE2-B08240655EC8}" dt="2017-10-20T05:28:01.773" v="204" actId="14100"/>
          <ac:spMkLst>
            <pc:docMk/>
            <pc:sldMk cId="2396968029" sldId="263"/>
            <ac:spMk id="117" creationId="{754F5F24-91FD-4C23-A264-99C637719A3A}"/>
          </ac:spMkLst>
        </pc:spChg>
        <pc:spChg chg="mod">
          <ac:chgData name="Melvin Leo" userId="fc11bf49cac66023" providerId="LiveId" clId="{505792C7-C5B7-45E5-ABE2-B08240655EC8}" dt="2017-10-20T05:38:48.457" v="319" actId="14100"/>
          <ac:spMkLst>
            <pc:docMk/>
            <pc:sldMk cId="2396968029" sldId="263"/>
            <ac:spMk id="118" creationId="{00000000-0000-0000-0000-000000000000}"/>
          </ac:spMkLst>
        </pc:spChg>
        <pc:spChg chg="add mod">
          <ac:chgData name="Melvin Leo" userId="fc11bf49cac66023" providerId="LiveId" clId="{505792C7-C5B7-45E5-ABE2-B08240655EC8}" dt="2017-10-20T05:27:58.112" v="203" actId="14100"/>
          <ac:spMkLst>
            <pc:docMk/>
            <pc:sldMk cId="2396968029" sldId="263"/>
            <ac:spMk id="121" creationId="{C12F9FE8-8E97-44EE-8A9B-3ED95F0C436E}"/>
          </ac:spMkLst>
        </pc:spChg>
        <pc:spChg chg="mod">
          <ac:chgData name="Melvin Leo" userId="fc11bf49cac66023" providerId="LiveId" clId="{505792C7-C5B7-45E5-ABE2-B08240655EC8}" dt="2017-10-20T05:33:14.263" v="308" actId="1076"/>
          <ac:spMkLst>
            <pc:docMk/>
            <pc:sldMk cId="2396968029" sldId="263"/>
            <ac:spMk id="122" creationId="{00000000-0000-0000-0000-000000000000}"/>
          </ac:spMkLst>
        </pc:spChg>
        <pc:spChg chg="add mod">
          <ac:chgData name="Melvin Leo" userId="fc11bf49cac66023" providerId="LiveId" clId="{505792C7-C5B7-45E5-ABE2-B08240655EC8}" dt="2017-10-20T05:28:31.210" v="220" actId="20577"/>
          <ac:spMkLst>
            <pc:docMk/>
            <pc:sldMk cId="2396968029" sldId="263"/>
            <ac:spMk id="123" creationId="{5F54B025-1BD2-4E17-85C3-AF4C278DD3AE}"/>
          </ac:spMkLst>
        </pc:spChg>
        <pc:spChg chg="add mod">
          <ac:chgData name="Melvin Leo" userId="fc11bf49cac66023" providerId="LiveId" clId="{505792C7-C5B7-45E5-ABE2-B08240655EC8}" dt="2017-10-20T05:28:52.223" v="242" actId="20577"/>
          <ac:spMkLst>
            <pc:docMk/>
            <pc:sldMk cId="2396968029" sldId="263"/>
            <ac:spMk id="125" creationId="{D850182C-099D-49D0-B3B7-AFD33A543BF0}"/>
          </ac:spMkLst>
        </pc:spChg>
        <pc:spChg chg="add mod">
          <ac:chgData name="Melvin Leo" userId="fc11bf49cac66023" providerId="LiveId" clId="{505792C7-C5B7-45E5-ABE2-B08240655EC8}" dt="2017-10-20T05:30:47.351" v="276" actId="14100"/>
          <ac:spMkLst>
            <pc:docMk/>
            <pc:sldMk cId="2396968029" sldId="263"/>
            <ac:spMk id="134" creationId="{F9D1F24C-D0C0-4157-80A2-1E3CDF6E2665}"/>
          </ac:spMkLst>
        </pc:spChg>
        <pc:spChg chg="add mod">
          <ac:chgData name="Melvin Leo" userId="fc11bf49cac66023" providerId="LiveId" clId="{505792C7-C5B7-45E5-ABE2-B08240655EC8}" dt="2017-10-20T05:31:18.515" v="280" actId="1076"/>
          <ac:spMkLst>
            <pc:docMk/>
            <pc:sldMk cId="2396968029" sldId="263"/>
            <ac:spMk id="135" creationId="{4E7C603F-5F84-4CF4-99E4-8E13C4DC02F4}"/>
          </ac:spMkLst>
        </pc:spChg>
        <pc:spChg chg="add mod">
          <ac:chgData name="Melvin Leo" userId="fc11bf49cac66023" providerId="LiveId" clId="{505792C7-C5B7-45E5-ABE2-B08240655EC8}" dt="2017-10-20T05:32:13.098" v="287" actId="1076"/>
          <ac:spMkLst>
            <pc:docMk/>
            <pc:sldMk cId="2396968029" sldId="263"/>
            <ac:spMk id="139" creationId="{900AC911-64D7-4429-AF20-F50615C592FB}"/>
          </ac:spMkLst>
        </pc:spChg>
        <pc:spChg chg="add mod">
          <ac:chgData name="Melvin Leo" userId="fc11bf49cac66023" providerId="LiveId" clId="{505792C7-C5B7-45E5-ABE2-B08240655EC8}" dt="2017-10-20T05:33:02.591" v="307" actId="1076"/>
          <ac:spMkLst>
            <pc:docMk/>
            <pc:sldMk cId="2396968029" sldId="263"/>
            <ac:spMk id="143" creationId="{16458549-5108-46D1-BE05-4DB64D1FADEF}"/>
          </ac:spMkLst>
        </pc:spChg>
        <pc:cxnChg chg="mod">
          <ac:chgData name="Melvin Leo" userId="fc11bf49cac66023" providerId="LiveId" clId="{505792C7-C5B7-45E5-ABE2-B08240655EC8}" dt="2017-10-20T05:16:19.489" v="19" actId="1076"/>
          <ac:cxnSpMkLst>
            <pc:docMk/>
            <pc:sldMk cId="2396968029" sldId="263"/>
            <ac:cxnSpMk id="50" creationId="{00000000-0000-0000-0000-000000000000}"/>
          </ac:cxnSpMkLst>
        </pc:cxnChg>
        <pc:cxnChg chg="mod">
          <ac:chgData name="Melvin Leo" userId="fc11bf49cac66023" providerId="LiveId" clId="{505792C7-C5B7-45E5-ABE2-B08240655EC8}" dt="2017-10-20T05:16:19.489" v="19" actId="1076"/>
          <ac:cxnSpMkLst>
            <pc:docMk/>
            <pc:sldMk cId="2396968029" sldId="263"/>
            <ac:cxnSpMk id="64" creationId="{00000000-0000-0000-0000-000000000000}"/>
          </ac:cxnSpMkLst>
        </pc:cxnChg>
        <pc:cxnChg chg="mod">
          <ac:chgData name="Melvin Leo" userId="fc11bf49cac66023" providerId="LiveId" clId="{505792C7-C5B7-45E5-ABE2-B08240655EC8}" dt="2017-10-20T05:38:17.505" v="315" actId="14100"/>
          <ac:cxnSpMkLst>
            <pc:docMk/>
            <pc:sldMk cId="2396968029" sldId="263"/>
            <ac:cxnSpMk id="75" creationId="{00000000-0000-0000-0000-000000000000}"/>
          </ac:cxnSpMkLst>
        </pc:cxnChg>
        <pc:cxnChg chg="mod">
          <ac:chgData name="Melvin Leo" userId="fc11bf49cac66023" providerId="LiveId" clId="{505792C7-C5B7-45E5-ABE2-B08240655EC8}" dt="2017-10-20T05:25:20.189" v="140" actId="1076"/>
          <ac:cxnSpMkLst>
            <pc:docMk/>
            <pc:sldMk cId="2396968029" sldId="263"/>
            <ac:cxnSpMk id="86" creationId="{00000000-0000-0000-0000-000000000000}"/>
          </ac:cxnSpMkLst>
        </pc:cxnChg>
        <pc:cxnChg chg="add mod">
          <ac:chgData name="Melvin Leo" userId="fc11bf49cac66023" providerId="LiveId" clId="{505792C7-C5B7-45E5-ABE2-B08240655EC8}" dt="2017-10-20T05:21:30.044" v="97" actId="14100"/>
          <ac:cxnSpMkLst>
            <pc:docMk/>
            <pc:sldMk cId="2396968029" sldId="263"/>
            <ac:cxnSpMk id="92" creationId="{EA4BC819-D628-483A-81C9-31A78D172342}"/>
          </ac:cxnSpMkLst>
        </pc:cxnChg>
        <pc:cxnChg chg="add mod">
          <ac:chgData name="Melvin Leo" userId="fc11bf49cac66023" providerId="LiveId" clId="{505792C7-C5B7-45E5-ABE2-B08240655EC8}" dt="2017-10-20T05:25:02.434" v="136" actId="14100"/>
          <ac:cxnSpMkLst>
            <pc:docMk/>
            <pc:sldMk cId="2396968029" sldId="263"/>
            <ac:cxnSpMk id="101" creationId="{A2131113-E39E-4B88-8BAB-DCE55150974E}"/>
          </ac:cxnSpMkLst>
        </pc:cxnChg>
        <pc:cxnChg chg="add del">
          <ac:chgData name="Melvin Leo" userId="fc11bf49cac66023" providerId="LiveId" clId="{505792C7-C5B7-45E5-ABE2-B08240655EC8}" dt="2017-10-20T05:23:05.845" v="110"/>
          <ac:cxnSpMkLst>
            <pc:docMk/>
            <pc:sldMk cId="2396968029" sldId="263"/>
            <ac:cxnSpMk id="102" creationId="{E7FE29B4-2049-4184-B089-16EEF4381807}"/>
          </ac:cxnSpMkLst>
        </pc:cxnChg>
        <pc:cxnChg chg="add del mod">
          <ac:chgData name="Melvin Leo" userId="fc11bf49cac66023" providerId="LiveId" clId="{505792C7-C5B7-45E5-ABE2-B08240655EC8}" dt="2017-10-20T05:23:22.025" v="118"/>
          <ac:cxnSpMkLst>
            <pc:docMk/>
            <pc:sldMk cId="2396968029" sldId="263"/>
            <ac:cxnSpMk id="103" creationId="{9451C24D-2A94-46F3-89ED-9C18B14BC739}"/>
          </ac:cxnSpMkLst>
        </pc:cxnChg>
        <pc:cxnChg chg="add del">
          <ac:chgData name="Melvin Leo" userId="fc11bf49cac66023" providerId="LiveId" clId="{505792C7-C5B7-45E5-ABE2-B08240655EC8}" dt="2017-10-20T05:23:35.159" v="120"/>
          <ac:cxnSpMkLst>
            <pc:docMk/>
            <pc:sldMk cId="2396968029" sldId="263"/>
            <ac:cxnSpMk id="106" creationId="{72022C2A-569B-4DEB-915A-269A4BF8B1F3}"/>
          </ac:cxnSpMkLst>
        </pc:cxnChg>
        <pc:cxnChg chg="mod">
          <ac:chgData name="Melvin Leo" userId="fc11bf49cac66023" providerId="LiveId" clId="{505792C7-C5B7-45E5-ABE2-B08240655EC8}" dt="2017-10-20T05:38:34.563" v="317" actId="14100"/>
          <ac:cxnSpMkLst>
            <pc:docMk/>
            <pc:sldMk cId="2396968029" sldId="263"/>
            <ac:cxnSpMk id="107" creationId="{00000000-0000-0000-0000-000000000000}"/>
          </ac:cxnSpMkLst>
        </pc:cxnChg>
        <pc:cxnChg chg="add mod">
          <ac:chgData name="Melvin Leo" userId="fc11bf49cac66023" providerId="LiveId" clId="{505792C7-C5B7-45E5-ABE2-B08240655EC8}" dt="2017-10-20T05:26:05.684" v="149" actId="14100"/>
          <ac:cxnSpMkLst>
            <pc:docMk/>
            <pc:sldMk cId="2396968029" sldId="263"/>
            <ac:cxnSpMk id="115" creationId="{CAE772E5-00FC-4716-8B6F-CB9E69140202}"/>
          </ac:cxnSpMkLst>
        </pc:cxnChg>
        <pc:cxnChg chg="mod">
          <ac:chgData name="Melvin Leo" userId="fc11bf49cac66023" providerId="LiveId" clId="{505792C7-C5B7-45E5-ABE2-B08240655EC8}" dt="2017-10-20T05:33:14.263" v="308" actId="1076"/>
          <ac:cxnSpMkLst>
            <pc:docMk/>
            <pc:sldMk cId="2396968029" sldId="263"/>
            <ac:cxnSpMk id="124" creationId="{00000000-0000-0000-0000-000000000000}"/>
          </ac:cxnSpMkLst>
        </pc:cxnChg>
        <pc:cxnChg chg="add mod">
          <ac:chgData name="Melvin Leo" userId="fc11bf49cac66023" providerId="LiveId" clId="{505792C7-C5B7-45E5-ABE2-B08240655EC8}" dt="2017-10-20T05:29:13.452" v="245" actId="14100"/>
          <ac:cxnSpMkLst>
            <pc:docMk/>
            <pc:sldMk cId="2396968029" sldId="263"/>
            <ac:cxnSpMk id="126" creationId="{513004CB-069E-4122-87FA-DF3261FF5B7F}"/>
          </ac:cxnSpMkLst>
        </pc:cxnChg>
        <pc:cxnChg chg="add mod">
          <ac:chgData name="Melvin Leo" userId="fc11bf49cac66023" providerId="LiveId" clId="{505792C7-C5B7-45E5-ABE2-B08240655EC8}" dt="2017-10-20T05:29:35.687" v="249" actId="14100"/>
          <ac:cxnSpMkLst>
            <pc:docMk/>
            <pc:sldMk cId="2396968029" sldId="263"/>
            <ac:cxnSpMk id="127" creationId="{FE01AEFC-675E-4652-980A-4359218253E4}"/>
          </ac:cxnSpMkLst>
        </pc:cxnChg>
        <pc:cxnChg chg="add mod">
          <ac:chgData name="Melvin Leo" userId="fc11bf49cac66023" providerId="LiveId" clId="{505792C7-C5B7-45E5-ABE2-B08240655EC8}" dt="2017-10-20T05:29:53.873" v="253" actId="14100"/>
          <ac:cxnSpMkLst>
            <pc:docMk/>
            <pc:sldMk cId="2396968029" sldId="263"/>
            <ac:cxnSpMk id="128" creationId="{6F80AC56-CD49-4A6C-B8A8-A247BFA1F5BA}"/>
          </ac:cxnSpMkLst>
        </pc:cxnChg>
        <pc:cxnChg chg="add mod">
          <ac:chgData name="Melvin Leo" userId="fc11bf49cac66023" providerId="LiveId" clId="{505792C7-C5B7-45E5-ABE2-B08240655EC8}" dt="2017-10-20T05:30:19.502" v="260" actId="14100"/>
          <ac:cxnSpMkLst>
            <pc:docMk/>
            <pc:sldMk cId="2396968029" sldId="263"/>
            <ac:cxnSpMk id="129" creationId="{79B1219F-FEFB-4CDB-A31E-951C5B5EC278}"/>
          </ac:cxnSpMkLst>
        </pc:cxnChg>
        <pc:cxnChg chg="add mod">
          <ac:chgData name="Melvin Leo" userId="fc11bf49cac66023" providerId="LiveId" clId="{505792C7-C5B7-45E5-ABE2-B08240655EC8}" dt="2017-10-20T05:31:46.444" v="284" actId="14100"/>
          <ac:cxnSpMkLst>
            <pc:docMk/>
            <pc:sldMk cId="2396968029" sldId="263"/>
            <ac:cxnSpMk id="136" creationId="{C8993BF3-B9CB-4299-8399-FA7A484AD012}"/>
          </ac:cxnSpMkLst>
        </pc:cxnChg>
        <pc:cxnChg chg="add mod">
          <ac:chgData name="Melvin Leo" userId="fc11bf49cac66023" providerId="LiveId" clId="{505792C7-C5B7-45E5-ABE2-B08240655EC8}" dt="2017-10-20T05:32:42.124" v="304" actId="14100"/>
          <ac:cxnSpMkLst>
            <pc:docMk/>
            <pc:sldMk cId="2396968029" sldId="263"/>
            <ac:cxnSpMk id="140" creationId="{EA7F2861-1555-4CF4-B21F-17B122CB7A4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371600"/>
            <a:ext cx="7338335" cy="4572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3"/>
          </p:cNvCxnSpPr>
          <p:nvPr/>
        </p:nvCxnSpPr>
        <p:spPr>
          <a:xfrm rot="16200000" flipH="1">
            <a:off x="4408890" y="317140"/>
            <a:ext cx="381023" cy="4737242"/>
          </a:xfrm>
          <a:prstGeom prst="bentConnector4">
            <a:avLst>
              <a:gd name="adj1" fmla="val -219169"/>
              <a:gd name="adj2" fmla="val 9989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704213" y="22895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31937" y="519379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74592" y="4309827"/>
            <a:ext cx="1785773" cy="32891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8E8BBD44-D630-4B89-9386-988758B086FF}"/>
              </a:ext>
            </a:extLst>
          </p:cNvPr>
          <p:cNvSpPr/>
          <p:nvPr/>
        </p:nvSpPr>
        <p:spPr>
          <a:xfrm>
            <a:off x="4487670" y="4073918"/>
            <a:ext cx="13321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UniqueMeetingList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EA4BC819-D628-483A-81C9-31A78D172342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3797826" y="3557454"/>
            <a:ext cx="1226548" cy="1531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25ED48-A486-40C9-AA29-2E0F7CC1CFBC}"/>
              </a:ext>
            </a:extLst>
          </p:cNvPr>
          <p:cNvSpPr txBox="1"/>
          <p:nvPr/>
        </p:nvSpPr>
        <p:spPr>
          <a:xfrm>
            <a:off x="4320140" y="40413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440FA1D1-2A5E-40BC-8A1F-43B994C212DB}"/>
              </a:ext>
            </a:extLst>
          </p:cNvPr>
          <p:cNvSpPr/>
          <p:nvPr/>
        </p:nvSpPr>
        <p:spPr>
          <a:xfrm>
            <a:off x="5819805" y="41606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DE9DE798-5701-4726-AFE1-672B85B5B669}"/>
              </a:ext>
            </a:extLst>
          </p:cNvPr>
          <p:cNvSpPr/>
          <p:nvPr/>
        </p:nvSpPr>
        <p:spPr>
          <a:xfrm>
            <a:off x="5447020" y="48125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A2131113-E39E-4B88-8BAB-DCE55150974E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 flipH="1">
            <a:off x="5801113" y="4247298"/>
            <a:ext cx="254740" cy="565217"/>
          </a:xfrm>
          <a:prstGeom prst="bentConnector4">
            <a:avLst>
              <a:gd name="adj1" fmla="val -89739"/>
              <a:gd name="adj2" fmla="val 576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C7E54C-076C-47C8-A06D-D7551CD98C4C}"/>
              </a:ext>
            </a:extLst>
          </p:cNvPr>
          <p:cNvSpPr txBox="1"/>
          <p:nvPr/>
        </p:nvSpPr>
        <p:spPr>
          <a:xfrm>
            <a:off x="5801113" y="4693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9DBEF0FA-7035-4CEA-9010-9C0D944AB29F}"/>
              </a:ext>
            </a:extLst>
          </p:cNvPr>
          <p:cNvSpPr/>
          <p:nvPr/>
        </p:nvSpPr>
        <p:spPr>
          <a:xfrm>
            <a:off x="6167202" y="48987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Elbow Connector 80">
            <a:extLst>
              <a:ext uri="{FF2B5EF4-FFF2-40B4-BE49-F238E27FC236}">
                <a16:creationId xmlns:a16="http://schemas.microsoft.com/office/drawing/2014/main" id="{CAE772E5-00FC-4716-8B6F-CB9E69140202}"/>
              </a:ext>
            </a:extLst>
          </p:cNvPr>
          <p:cNvCxnSpPr>
            <a:cxnSpLocks/>
          </p:cNvCxnSpPr>
          <p:nvPr/>
        </p:nvCxnSpPr>
        <p:spPr>
          <a:xfrm flipV="1">
            <a:off x="6389238" y="4985484"/>
            <a:ext cx="587809" cy="1030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A3B05D50-4A89-4061-AADE-4282DA61A1D2}"/>
              </a:ext>
            </a:extLst>
          </p:cNvPr>
          <p:cNvSpPr/>
          <p:nvPr/>
        </p:nvSpPr>
        <p:spPr>
          <a:xfrm>
            <a:off x="6968022" y="4475968"/>
            <a:ext cx="1023767" cy="3309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NameMeeting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754F5F24-91FD-4C23-A264-99C637719A3A}"/>
              </a:ext>
            </a:extLst>
          </p:cNvPr>
          <p:cNvSpPr/>
          <p:nvPr/>
        </p:nvSpPr>
        <p:spPr>
          <a:xfrm>
            <a:off x="6968108" y="4871912"/>
            <a:ext cx="1023681" cy="25646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C12F9FE8-8E97-44EE-8A9B-3ED95F0C436E}"/>
              </a:ext>
            </a:extLst>
          </p:cNvPr>
          <p:cNvSpPr/>
          <p:nvPr/>
        </p:nvSpPr>
        <p:spPr>
          <a:xfrm>
            <a:off x="6968022" y="5193793"/>
            <a:ext cx="1023768" cy="2919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PersonToMeet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5F54B025-1BD2-4E17-85C3-AF4C278DD3AE}"/>
              </a:ext>
            </a:extLst>
          </p:cNvPr>
          <p:cNvSpPr/>
          <p:nvPr/>
        </p:nvSpPr>
        <p:spPr>
          <a:xfrm>
            <a:off x="6968021" y="5551123"/>
            <a:ext cx="1023767" cy="26402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PhoneNum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D850182C-099D-49D0-B3B7-AFD33A543BF0}"/>
              </a:ext>
            </a:extLst>
          </p:cNvPr>
          <p:cNvSpPr/>
          <p:nvPr/>
        </p:nvSpPr>
        <p:spPr>
          <a:xfrm>
            <a:off x="6968020" y="4132010"/>
            <a:ext cx="1023767" cy="2776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513004CB-069E-4122-87FA-DF3261FF5B7F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6460090" y="4641422"/>
            <a:ext cx="507932" cy="35530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FE01AEFC-675E-4652-980A-4359218253E4}"/>
              </a:ext>
            </a:extLst>
          </p:cNvPr>
          <p:cNvCxnSpPr>
            <a:cxnSpLocks/>
            <a:endCxn id="125" idx="1"/>
          </p:cNvCxnSpPr>
          <p:nvPr/>
        </p:nvCxnSpPr>
        <p:spPr>
          <a:xfrm rot="5400000" flipH="1" flipV="1">
            <a:off x="6491454" y="4487539"/>
            <a:ext cx="693247" cy="25988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78">
            <a:extLst>
              <a:ext uri="{FF2B5EF4-FFF2-40B4-BE49-F238E27FC236}">
                <a16:creationId xmlns:a16="http://schemas.microsoft.com/office/drawing/2014/main" id="{6F80AC56-CD49-4A6C-B8A8-A247BFA1F5BA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6460090" y="5002688"/>
            <a:ext cx="507932" cy="3370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78">
            <a:extLst>
              <a:ext uri="{FF2B5EF4-FFF2-40B4-BE49-F238E27FC236}">
                <a16:creationId xmlns:a16="http://schemas.microsoft.com/office/drawing/2014/main" id="{79B1219F-FEFB-4CDB-A31E-951C5B5EC278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6494403" y="5209517"/>
            <a:ext cx="687349" cy="25988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F9D1F24C-D0C0-4157-80A2-1E3CDF6E2665}"/>
              </a:ext>
            </a:extLst>
          </p:cNvPr>
          <p:cNvSpPr/>
          <p:nvPr/>
        </p:nvSpPr>
        <p:spPr>
          <a:xfrm>
            <a:off x="3882720" y="5339749"/>
            <a:ext cx="1243660" cy="384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4E7C603F-5F84-4CF4-99E4-8E13C4DC02F4}"/>
              </a:ext>
            </a:extLst>
          </p:cNvPr>
          <p:cNvSpPr/>
          <p:nvPr/>
        </p:nvSpPr>
        <p:spPr>
          <a:xfrm rot="5400000" flipV="1">
            <a:off x="5078890" y="544436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C8993BF3-B9CB-4299-8399-FA7A484AD012}"/>
              </a:ext>
            </a:extLst>
          </p:cNvPr>
          <p:cNvCxnSpPr>
            <a:cxnSpLocks/>
          </p:cNvCxnSpPr>
          <p:nvPr/>
        </p:nvCxnSpPr>
        <p:spPr>
          <a:xfrm flipV="1">
            <a:off x="5301904" y="5159275"/>
            <a:ext cx="794572" cy="326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00AC911-64D7-4429-AF20-F50615C592FB}"/>
              </a:ext>
            </a:extLst>
          </p:cNvPr>
          <p:cNvSpPr txBox="1"/>
          <p:nvPr/>
        </p:nvSpPr>
        <p:spPr>
          <a:xfrm>
            <a:off x="5781288" y="51393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EA7F2861-1555-4CF4-B21F-17B122CB7A46}"/>
              </a:ext>
            </a:extLst>
          </p:cNvPr>
          <p:cNvCxnSpPr>
            <a:cxnSpLocks/>
            <a:stCxn id="9" idx="1"/>
            <a:endCxn id="98" idx="1"/>
          </p:cNvCxnSpPr>
          <p:nvPr/>
        </p:nvCxnSpPr>
        <p:spPr>
          <a:xfrm rot="16200000" flipH="1">
            <a:off x="3140395" y="2679270"/>
            <a:ext cx="1397010" cy="321623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6458549-5108-46D1-BE05-4DB64D1FADEF}"/>
              </a:ext>
            </a:extLst>
          </p:cNvPr>
          <p:cNvSpPr txBox="1"/>
          <p:nvPr/>
        </p:nvSpPr>
        <p:spPr>
          <a:xfrm>
            <a:off x="4440071" y="497289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Leo</cp:lastModifiedBy>
  <cp:revision>60</cp:revision>
  <dcterms:created xsi:type="dcterms:W3CDTF">2016-07-22T14:33:02Z</dcterms:created>
  <dcterms:modified xsi:type="dcterms:W3CDTF">2017-10-20T05:38:54Z</dcterms:modified>
</cp:coreProperties>
</file>