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9200" y="1442142"/>
            <a:ext cx="4898934" cy="4653857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02027" y="506736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5" y="537569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50196" y="3933954"/>
            <a:ext cx="2317760" cy="1859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988920" y="3890511"/>
            <a:ext cx="2787663" cy="41954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162924" y="2818739"/>
            <a:ext cx="2899785" cy="18343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004007" y="2968154"/>
            <a:ext cx="3208117" cy="18438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0BF27B05-60AD-4CAE-9C07-68A57C63EC4F}"/>
              </a:ext>
            </a:extLst>
          </p:cNvPr>
          <p:cNvSpPr/>
          <p:nvPr/>
        </p:nvSpPr>
        <p:spPr>
          <a:xfrm>
            <a:off x="2548444" y="4488138"/>
            <a:ext cx="1200800" cy="28712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accent3">
                    <a:lumMod val="75000"/>
                  </a:schemeClr>
                </a:solidFill>
              </a:rPr>
              <a:t>MeetingListPanel</a:t>
            </a:r>
            <a:endParaRPr lang="en-SG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2" name="Elbow Connector 63">
            <a:extLst>
              <a:ext uri="{FF2B5EF4-FFF2-40B4-BE49-F238E27FC236}">
                <a16:creationId xmlns:a16="http://schemas.microsoft.com/office/drawing/2014/main" id="{E5649E78-27B8-4F68-AB02-5D0DF033C71F}"/>
              </a:ext>
            </a:extLst>
          </p:cNvPr>
          <p:cNvCxnSpPr>
            <a:cxnSpLocks/>
            <a:endCxn id="51" idx="1"/>
          </p:cNvCxnSpPr>
          <p:nvPr/>
        </p:nvCxnSpPr>
        <p:spPr>
          <a:xfrm rot="16200000" flipH="1">
            <a:off x="1849799" y="3933058"/>
            <a:ext cx="1268278" cy="12901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Elbow Connector 136">
            <a:extLst>
              <a:ext uri="{FF2B5EF4-FFF2-40B4-BE49-F238E27FC236}">
                <a16:creationId xmlns:a16="http://schemas.microsoft.com/office/drawing/2014/main" id="{243B5096-B078-4C82-8567-2D156CBFDA3E}"/>
              </a:ext>
            </a:extLst>
          </p:cNvPr>
          <p:cNvCxnSpPr/>
          <p:nvPr/>
        </p:nvCxnSpPr>
        <p:spPr>
          <a:xfrm rot="16200000" flipH="1">
            <a:off x="3444064" y="4480857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Rectangle 11">
            <a:extLst>
              <a:ext uri="{FF2B5EF4-FFF2-40B4-BE49-F238E27FC236}">
                <a16:creationId xmlns:a16="http://schemas.microsoft.com/office/drawing/2014/main" id="{17033C08-C8E6-4D5B-9FAB-C7F5AEB301B3}"/>
              </a:ext>
            </a:extLst>
          </p:cNvPr>
          <p:cNvSpPr/>
          <p:nvPr/>
        </p:nvSpPr>
        <p:spPr>
          <a:xfrm>
            <a:off x="3852524" y="476203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MeetingCard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8" name="Elbow Connector 63">
            <a:extLst>
              <a:ext uri="{FF2B5EF4-FFF2-40B4-BE49-F238E27FC236}">
                <a16:creationId xmlns:a16="http://schemas.microsoft.com/office/drawing/2014/main" id="{12015C03-70BD-47CB-8113-2A76DDDBE6FA}"/>
              </a:ext>
            </a:extLst>
          </p:cNvPr>
          <p:cNvCxnSpPr>
            <a:cxnSpLocks/>
            <a:endCxn id="51" idx="3"/>
          </p:cNvCxnSpPr>
          <p:nvPr/>
        </p:nvCxnSpPr>
        <p:spPr>
          <a:xfrm rot="5400000">
            <a:off x="3731798" y="2838041"/>
            <a:ext cx="1811109" cy="177621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8" name="Elbow Connector 63">
            <a:extLst>
              <a:ext uri="{FF2B5EF4-FFF2-40B4-BE49-F238E27FC236}">
                <a16:creationId xmlns:a16="http://schemas.microsoft.com/office/drawing/2014/main" id="{F58226F5-CCC8-4F66-9F55-0203AE0D26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3912" y="4210809"/>
            <a:ext cx="2787663" cy="41954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9" name="Rectangle 11">
            <a:extLst>
              <a:ext uri="{FF2B5EF4-FFF2-40B4-BE49-F238E27FC236}">
                <a16:creationId xmlns:a16="http://schemas.microsoft.com/office/drawing/2014/main" id="{78D51731-ADAC-4D5A-841F-CE54D3450D46}"/>
              </a:ext>
            </a:extLst>
          </p:cNvPr>
          <p:cNvSpPr/>
          <p:nvPr/>
        </p:nvSpPr>
        <p:spPr>
          <a:xfrm>
            <a:off x="2597517" y="571341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MeetingAlert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0" name="Elbow Connector 63">
            <a:extLst>
              <a:ext uri="{FF2B5EF4-FFF2-40B4-BE49-F238E27FC236}">
                <a16:creationId xmlns:a16="http://schemas.microsoft.com/office/drawing/2014/main" id="{6B6B90D3-1BFB-43BC-95CD-6D32C0E653CD}"/>
              </a:ext>
            </a:extLst>
          </p:cNvPr>
          <p:cNvCxnSpPr/>
          <p:nvPr/>
        </p:nvCxnSpPr>
        <p:spPr>
          <a:xfrm rot="5400000">
            <a:off x="3017146" y="3288451"/>
            <a:ext cx="3208117" cy="18438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4" name="Rectangle 143"/>
          <p:cNvSpPr/>
          <p:nvPr/>
        </p:nvSpPr>
        <p:spPr>
          <a:xfrm>
            <a:off x="5393276" y="4461577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3A457F-DDA3-46E4-B231-34D3246499E6}"/>
              </a:ext>
            </a:extLst>
          </p:cNvPr>
          <p:cNvSpPr/>
          <p:nvPr/>
        </p:nvSpPr>
        <p:spPr>
          <a:xfrm>
            <a:off x="5393276" y="5010830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Freeform 117">
            <a:extLst>
              <a:ext uri="{FF2B5EF4-FFF2-40B4-BE49-F238E27FC236}">
                <a16:creationId xmlns:a16="http://schemas.microsoft.com/office/drawing/2014/main" id="{244B9B4B-44FF-4ED9-9571-CB60543081D7}"/>
              </a:ext>
            </a:extLst>
          </p:cNvPr>
          <p:cNvSpPr/>
          <p:nvPr/>
        </p:nvSpPr>
        <p:spPr>
          <a:xfrm flipV="1">
            <a:off x="4093320" y="4998872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2017-10-23T17:30:49Z</dcterms:modified>
</cp:coreProperties>
</file>