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7380-9F2E-4C46-A5E6-47A35F12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708CC-5D8E-40B3-AF94-0729B2EFC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8B35A-DF37-435B-83CD-FC4D8C60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966CA-E289-46D9-912E-6EC15C7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342A5-F1CF-409D-B3F9-03E230A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377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A7D82-CC82-4E73-B357-9D2F4FBE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6E9215-256D-4235-9259-A9DF33DD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3B246-B7C1-472E-9D7A-C637DAB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DE27C-3CDC-4CAC-AC42-198B0C28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90048-32BB-4B64-8658-87EBA129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967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92CF26-D5FD-4858-9F77-B08B2B8F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5836E-17A0-48FA-B2C4-5D9A6621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D944E-9982-4368-A503-BD5816A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CD59F-AB24-486F-A211-49C7648C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6C2C-2855-4D00-BF85-3975B4C3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587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96E9-00A4-4585-999E-A4AACA2D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053C2-67E9-4589-AD0A-9106FC268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D4F3B-3241-4ACC-9F5A-81556144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93EC4-4D12-4BD4-9DD3-5037BC38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2681B-C2C4-4022-9B49-A845DAFB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211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3FC10-B6DB-44C6-8D8F-61B1C768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FE87B-2B59-4B82-9D37-DA1EBE29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21B00-C2CC-4F20-930D-B92A884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4ADF4-5485-48B4-9565-29892F39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4214D-721F-44CD-8B8A-7A64BBD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723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A0A1E-F927-4E66-914A-2B8FB85C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9891D-9148-45F7-A645-56C7B9AC0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9E464A-8735-4C95-8FDC-AE537511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F518C9-1513-4F13-ABE6-9174FE4E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251EF-8630-43A8-BF87-8AC7E7E6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FAC69-54EE-408F-837E-3AB6F3A8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495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9A76-B211-4759-BB9B-3BE172B1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2C30A-DAE8-4F3C-8E36-40267FC8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82F02-6532-470E-8192-25ABC5413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F262D-B9B6-4852-B760-446481460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C6D1B3-41F3-4BE1-8CFC-41730876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C8EE73-E123-4D78-9C1E-EE9FCEA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4DC7CB-0289-4731-B802-2310A15A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A136B-CE3B-4641-A568-2AE0EBD7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0896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C5A1D-F716-4679-A88A-1F8B1586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47224C-D2ED-4C67-91A3-6E0EE6DD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DE712C-FA9B-4144-9C01-986FB87E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5BB42-8BCD-4FBD-8D13-B7ECAF69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7154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39F91-3953-4F0D-9E9B-E41704E0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694B7-8FCB-42D7-B82D-3A28BE29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E0D35-6384-4196-8A0B-ADB9F9F7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111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A9A18-622A-448B-B8A8-1BDE8DC2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A165D-BFB9-4D3B-BFFF-F0012843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78187E-378D-4D13-ACC0-5E6A54BD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6884F-6EEA-40F5-9839-8CF0342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4F155-A1FE-4DFE-BA0B-70CBA34B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86969-0FA6-47C1-A223-BF3D14D4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642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57B1-7E4F-43FA-A48C-4BCC82EC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30B14D-E924-4501-9714-8A83CB860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E0D9A-A735-4E81-A167-3C6B66E1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3DCAF-6D43-4A94-A342-4AB2ADF5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AF87E-405B-464F-900C-239B6CC8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92EFB-78D8-4004-A5A2-097258C1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16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4326A-4070-45D3-93E9-5FF07935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7B8DE-B2F3-4ECD-B342-BB305F32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E9D70-AA5F-4292-953E-BCD5E89F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54CD-C2FC-4E65-9AFB-E579B610899C}" type="datetimeFigureOut">
              <a:rPr lang="zh-SG" altLang="en-US" smtClean="0"/>
              <a:t>2017/10/22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CF76C-B5A8-4AB1-9B83-99D71E90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92FB5-15EB-4213-9220-520314989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4380-A6DF-4FDD-9117-417F8969BFCB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215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5">
            <a:extLst>
              <a:ext uri="{FF2B5EF4-FFF2-40B4-BE49-F238E27FC236}">
                <a16:creationId xmlns:a16="http://schemas.microsoft.com/office/drawing/2014/main" id="{A3455A80-C231-4F6F-B9CC-9AC9E4F4A062}"/>
              </a:ext>
            </a:extLst>
          </p:cNvPr>
          <p:cNvSpPr/>
          <p:nvPr/>
        </p:nvSpPr>
        <p:spPr>
          <a:xfrm>
            <a:off x="7993213" y="1257658"/>
            <a:ext cx="3805317" cy="4000286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Rectangle 65">
            <a:extLst>
              <a:ext uri="{FF2B5EF4-FFF2-40B4-BE49-F238E27FC236}">
                <a16:creationId xmlns:a16="http://schemas.microsoft.com/office/drawing/2014/main" id="{AFCBFEA4-54C3-4A1D-BB73-143CDB0231F4}"/>
              </a:ext>
            </a:extLst>
          </p:cNvPr>
          <p:cNvSpPr/>
          <p:nvPr/>
        </p:nvSpPr>
        <p:spPr>
          <a:xfrm>
            <a:off x="5460347" y="1257658"/>
            <a:ext cx="2408594" cy="400028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30E85C59-9558-4B3E-B3A8-169AB622FC35}"/>
              </a:ext>
            </a:extLst>
          </p:cNvPr>
          <p:cNvSpPr/>
          <p:nvPr/>
        </p:nvSpPr>
        <p:spPr>
          <a:xfrm>
            <a:off x="166255" y="1257658"/>
            <a:ext cx="5248514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1E09B3-4CD5-481C-8CDE-F7D6467E3FD3}"/>
              </a:ext>
            </a:extLst>
          </p:cNvPr>
          <p:cNvSpPr/>
          <p:nvPr/>
        </p:nvSpPr>
        <p:spPr>
          <a:xfrm>
            <a:off x="363330" y="2137359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4007E1F8-F6C1-45DA-8778-FF5F824DF6FD}"/>
              </a:ext>
            </a:extLst>
          </p:cNvPr>
          <p:cNvSpPr/>
          <p:nvPr/>
        </p:nvSpPr>
        <p:spPr>
          <a:xfrm>
            <a:off x="3428489" y="2520260"/>
            <a:ext cx="13263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AddProperty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id="{41A9CCB6-D03A-4255-AF33-E1CFB4B7F56B}"/>
              </a:ext>
            </a:extLst>
          </p:cNvPr>
          <p:cNvCxnSpPr>
            <a:stCxn id="11" idx="0"/>
          </p:cNvCxnSpPr>
          <p:nvPr/>
        </p:nvCxnSpPr>
        <p:spPr>
          <a:xfrm>
            <a:off x="3979498" y="298179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20">
            <a:extLst>
              <a:ext uri="{FF2B5EF4-FFF2-40B4-BE49-F238E27FC236}">
                <a16:creationId xmlns:a16="http://schemas.microsoft.com/office/drawing/2014/main" id="{768D155E-EDE5-4D3B-84E1-D552A8384DA5}"/>
              </a:ext>
            </a:extLst>
          </p:cNvPr>
          <p:cNvSpPr/>
          <p:nvPr/>
        </p:nvSpPr>
        <p:spPr>
          <a:xfrm>
            <a:off x="3903298" y="298179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" name="Straight Arrow Connector 27">
            <a:extLst>
              <a:ext uri="{FF2B5EF4-FFF2-40B4-BE49-F238E27FC236}">
                <a16:creationId xmlns:a16="http://schemas.microsoft.com/office/drawing/2014/main" id="{408FF128-6FAD-4087-8262-A52C5769680B}"/>
              </a:ext>
            </a:extLst>
          </p:cNvPr>
          <p:cNvCxnSpPr>
            <a:cxnSpLocks/>
          </p:cNvCxnSpPr>
          <p:nvPr/>
        </p:nvCxnSpPr>
        <p:spPr>
          <a:xfrm>
            <a:off x="2464142" y="2910736"/>
            <a:ext cx="964347" cy="286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8">
            <a:extLst>
              <a:ext uri="{FF2B5EF4-FFF2-40B4-BE49-F238E27FC236}">
                <a16:creationId xmlns:a16="http://schemas.microsoft.com/office/drawing/2014/main" id="{FF8DCF34-D305-43D5-9CF6-4183FC963B94}"/>
              </a:ext>
            </a:extLst>
          </p:cNvPr>
          <p:cNvSpPr txBox="1"/>
          <p:nvPr/>
        </p:nvSpPr>
        <p:spPr>
          <a:xfrm>
            <a:off x="1594609" y="371876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33">
            <a:extLst>
              <a:ext uri="{FF2B5EF4-FFF2-40B4-BE49-F238E27FC236}">
                <a16:creationId xmlns:a16="http://schemas.microsoft.com/office/drawing/2014/main" id="{1C8A3E8B-7E2C-4F13-9BF4-E653B7465C08}"/>
              </a:ext>
            </a:extLst>
          </p:cNvPr>
          <p:cNvCxnSpPr/>
          <p:nvPr/>
        </p:nvCxnSpPr>
        <p:spPr>
          <a:xfrm>
            <a:off x="2464724" y="325780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>
            <a:extLst>
              <a:ext uri="{FF2B5EF4-FFF2-40B4-BE49-F238E27FC236}">
                <a16:creationId xmlns:a16="http://schemas.microsoft.com/office/drawing/2014/main" id="{C11C245E-1398-444E-9434-A442CCD9E3F7}"/>
              </a:ext>
            </a:extLst>
          </p:cNvPr>
          <p:cNvSpPr/>
          <p:nvPr/>
        </p:nvSpPr>
        <p:spPr>
          <a:xfrm>
            <a:off x="5472820" y="156972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63">
            <a:extLst>
              <a:ext uri="{FF2B5EF4-FFF2-40B4-BE49-F238E27FC236}">
                <a16:creationId xmlns:a16="http://schemas.microsoft.com/office/drawing/2014/main" id="{BAF203E1-F5A8-4685-BC78-BB2333D46BFF}"/>
              </a:ext>
            </a:extLst>
          </p:cNvPr>
          <p:cNvCxnSpPr>
            <a:cxnSpLocks/>
          </p:cNvCxnSpPr>
          <p:nvPr/>
        </p:nvCxnSpPr>
        <p:spPr>
          <a:xfrm>
            <a:off x="512347" y="3690164"/>
            <a:ext cx="3390951" cy="126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4">
            <a:extLst>
              <a:ext uri="{FF2B5EF4-FFF2-40B4-BE49-F238E27FC236}">
                <a16:creationId xmlns:a16="http://schemas.microsoft.com/office/drawing/2014/main" id="{7591C181-ED75-4456-9040-C6AA18BDC389}"/>
              </a:ext>
            </a:extLst>
          </p:cNvPr>
          <p:cNvSpPr/>
          <p:nvPr/>
        </p:nvSpPr>
        <p:spPr>
          <a:xfrm>
            <a:off x="3894375" y="3474720"/>
            <a:ext cx="167165" cy="1219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70">
            <a:extLst>
              <a:ext uri="{FF2B5EF4-FFF2-40B4-BE49-F238E27FC236}">
                <a16:creationId xmlns:a16="http://schemas.microsoft.com/office/drawing/2014/main" id="{5FF7D05A-75D1-42E4-A695-5DEC57DBC364}"/>
              </a:ext>
            </a:extLst>
          </p:cNvPr>
          <p:cNvCxnSpPr>
            <a:cxnSpLocks/>
          </p:cNvCxnSpPr>
          <p:nvPr/>
        </p:nvCxnSpPr>
        <p:spPr>
          <a:xfrm flipH="1">
            <a:off x="5969923" y="1908378"/>
            <a:ext cx="18149" cy="222027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72">
            <a:extLst>
              <a:ext uri="{FF2B5EF4-FFF2-40B4-BE49-F238E27FC236}">
                <a16:creationId xmlns:a16="http://schemas.microsoft.com/office/drawing/2014/main" id="{C1DACC53-B7F9-44E0-9AAD-DFE88956B172}"/>
              </a:ext>
            </a:extLst>
          </p:cNvPr>
          <p:cNvSpPr/>
          <p:nvPr/>
        </p:nvSpPr>
        <p:spPr>
          <a:xfrm>
            <a:off x="5891835" y="3512333"/>
            <a:ext cx="152401" cy="4347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74">
            <a:extLst>
              <a:ext uri="{FF2B5EF4-FFF2-40B4-BE49-F238E27FC236}">
                <a16:creationId xmlns:a16="http://schemas.microsoft.com/office/drawing/2014/main" id="{9F580B91-D059-402D-B32D-591B88274FA4}"/>
              </a:ext>
            </a:extLst>
          </p:cNvPr>
          <p:cNvCxnSpPr/>
          <p:nvPr/>
        </p:nvCxnSpPr>
        <p:spPr>
          <a:xfrm>
            <a:off x="4055698" y="3497158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5">
            <a:extLst>
              <a:ext uri="{FF2B5EF4-FFF2-40B4-BE49-F238E27FC236}">
                <a16:creationId xmlns:a16="http://schemas.microsoft.com/office/drawing/2014/main" id="{E20CBE00-979F-489F-91C4-FD108C580F94}"/>
              </a:ext>
            </a:extLst>
          </p:cNvPr>
          <p:cNvCxnSpPr/>
          <p:nvPr/>
        </p:nvCxnSpPr>
        <p:spPr>
          <a:xfrm flipV="1">
            <a:off x="4055698" y="392217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1141C934-C2C6-4551-9AA8-96AE775111B3}"/>
              </a:ext>
            </a:extLst>
          </p:cNvPr>
          <p:cNvCxnSpPr>
            <a:cxnSpLocks/>
          </p:cNvCxnSpPr>
          <p:nvPr/>
        </p:nvCxnSpPr>
        <p:spPr>
          <a:xfrm>
            <a:off x="512347" y="4693920"/>
            <a:ext cx="34001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7">
            <a:extLst>
              <a:ext uri="{FF2B5EF4-FFF2-40B4-BE49-F238E27FC236}">
                <a16:creationId xmlns:a16="http://schemas.microsoft.com/office/drawing/2014/main" id="{32320995-9C0E-4621-AF4B-E7A43A93A0DE}"/>
              </a:ext>
            </a:extLst>
          </p:cNvPr>
          <p:cNvSpPr txBox="1"/>
          <p:nvPr/>
        </p:nvSpPr>
        <p:spPr>
          <a:xfrm>
            <a:off x="4186998" y="325507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addProperty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28" name="TextBox 78">
            <a:extLst>
              <a:ext uri="{FF2B5EF4-FFF2-40B4-BE49-F238E27FC236}">
                <a16:creationId xmlns:a16="http://schemas.microsoft.com/office/drawing/2014/main" id="{16820A85-BD61-491C-A07D-EE1F7F68C271}"/>
              </a:ext>
            </a:extLst>
          </p:cNvPr>
          <p:cNvSpPr txBox="1"/>
          <p:nvPr/>
        </p:nvSpPr>
        <p:spPr>
          <a:xfrm>
            <a:off x="482024" y="2865121"/>
            <a:ext cx="1792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parse(“… --add-property …”)</a:t>
            </a:r>
          </a:p>
        </p:txBody>
      </p:sp>
      <p:sp>
        <p:nvSpPr>
          <p:cNvPr id="30" name="TextBox 81">
            <a:extLst>
              <a:ext uri="{FF2B5EF4-FFF2-40B4-BE49-F238E27FC236}">
                <a16:creationId xmlns:a16="http://schemas.microsoft.com/office/drawing/2014/main" id="{7596C578-E51B-48AA-93C0-1A0938D0BD6E}"/>
              </a:ext>
            </a:extLst>
          </p:cNvPr>
          <p:cNvSpPr txBox="1"/>
          <p:nvPr/>
        </p:nvSpPr>
        <p:spPr>
          <a:xfrm>
            <a:off x="1547061" y="446284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D36584A1-1D4F-4EC8-8704-09F667151304}"/>
              </a:ext>
            </a:extLst>
          </p:cNvPr>
          <p:cNvSpPr/>
          <p:nvPr/>
        </p:nvSpPr>
        <p:spPr>
          <a:xfrm>
            <a:off x="4227170" y="3984806"/>
            <a:ext cx="113945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85">
            <a:extLst>
              <a:ext uri="{FF2B5EF4-FFF2-40B4-BE49-F238E27FC236}">
                <a16:creationId xmlns:a16="http://schemas.microsoft.com/office/drawing/2014/main" id="{166603D4-CF5B-45B5-B602-2AB937885015}"/>
              </a:ext>
            </a:extLst>
          </p:cNvPr>
          <p:cNvSpPr/>
          <p:nvPr/>
        </p:nvSpPr>
        <p:spPr>
          <a:xfrm>
            <a:off x="4720699" y="4455866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89">
            <a:extLst>
              <a:ext uri="{FF2B5EF4-FFF2-40B4-BE49-F238E27FC236}">
                <a16:creationId xmlns:a16="http://schemas.microsoft.com/office/drawing/2014/main" id="{41B57BFE-B7C5-4DE6-B549-AFFF0491447D}"/>
              </a:ext>
            </a:extLst>
          </p:cNvPr>
          <p:cNvCxnSpPr>
            <a:cxnSpLocks/>
          </p:cNvCxnSpPr>
          <p:nvPr/>
        </p:nvCxnSpPr>
        <p:spPr>
          <a:xfrm>
            <a:off x="4064924" y="4617720"/>
            <a:ext cx="6557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2">
            <a:extLst>
              <a:ext uri="{FF2B5EF4-FFF2-40B4-BE49-F238E27FC236}">
                <a16:creationId xmlns:a16="http://schemas.microsoft.com/office/drawing/2014/main" id="{583567A2-ECB9-4737-8F90-A2386EF84B1C}"/>
              </a:ext>
            </a:extLst>
          </p:cNvPr>
          <p:cNvSpPr/>
          <p:nvPr/>
        </p:nvSpPr>
        <p:spPr>
          <a:xfrm>
            <a:off x="1438905" y="2137359"/>
            <a:ext cx="162572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ConfigCommand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7">
            <a:extLst>
              <a:ext uri="{FF2B5EF4-FFF2-40B4-BE49-F238E27FC236}">
                <a16:creationId xmlns:a16="http://schemas.microsoft.com/office/drawing/2014/main" id="{C6E96988-C62B-47EE-A14C-D5EA4A47BBBD}"/>
              </a:ext>
            </a:extLst>
          </p:cNvPr>
          <p:cNvCxnSpPr>
            <a:cxnSpLocks/>
          </p:cNvCxnSpPr>
          <p:nvPr/>
        </p:nvCxnSpPr>
        <p:spPr>
          <a:xfrm>
            <a:off x="512919" y="2815245"/>
            <a:ext cx="180739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4">
            <a:extLst>
              <a:ext uri="{FF2B5EF4-FFF2-40B4-BE49-F238E27FC236}">
                <a16:creationId xmlns:a16="http://schemas.microsoft.com/office/drawing/2014/main" id="{6BA0BC02-CE0E-46A7-A3F4-4B5832338748}"/>
              </a:ext>
            </a:extLst>
          </p:cNvPr>
          <p:cNvSpPr/>
          <p:nvPr/>
        </p:nvSpPr>
        <p:spPr>
          <a:xfrm>
            <a:off x="2266871" y="256032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Connector 45">
            <a:extLst>
              <a:ext uri="{FF2B5EF4-FFF2-40B4-BE49-F238E27FC236}">
                <a16:creationId xmlns:a16="http://schemas.microsoft.com/office/drawing/2014/main" id="{4EBB2F78-1EC5-4BD4-9318-C7AA146E772B}"/>
              </a:ext>
            </a:extLst>
          </p:cNvPr>
          <p:cNvCxnSpPr>
            <a:stCxn id="38" idx="0"/>
          </p:cNvCxnSpPr>
          <p:nvPr/>
        </p:nvCxnSpPr>
        <p:spPr>
          <a:xfrm>
            <a:off x="2369793" y="256032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Rectangle 48">
            <a:extLst>
              <a:ext uri="{FF2B5EF4-FFF2-40B4-BE49-F238E27FC236}">
                <a16:creationId xmlns:a16="http://schemas.microsoft.com/office/drawing/2014/main" id="{2871F697-4463-4EE9-AAB8-E60561CA94F4}"/>
              </a:ext>
            </a:extLst>
          </p:cNvPr>
          <p:cNvSpPr/>
          <p:nvPr/>
        </p:nvSpPr>
        <p:spPr>
          <a:xfrm>
            <a:off x="2266871" y="286512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1" name="Straight Arrow Connector 50">
            <a:extLst>
              <a:ext uri="{FF2B5EF4-FFF2-40B4-BE49-F238E27FC236}">
                <a16:creationId xmlns:a16="http://schemas.microsoft.com/office/drawing/2014/main" id="{8272C884-9DB4-4CB1-891B-1FA330984DC4}"/>
              </a:ext>
            </a:extLst>
          </p:cNvPr>
          <p:cNvCxnSpPr>
            <a:cxnSpLocks/>
          </p:cNvCxnSpPr>
          <p:nvPr/>
        </p:nvCxnSpPr>
        <p:spPr>
          <a:xfrm>
            <a:off x="512347" y="3378163"/>
            <a:ext cx="1861178" cy="1443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66F33AB6-C78B-4626-AF97-73C9199B90C3}"/>
              </a:ext>
            </a:extLst>
          </p:cNvPr>
          <p:cNvCxnSpPr/>
          <p:nvPr/>
        </p:nvCxnSpPr>
        <p:spPr>
          <a:xfrm>
            <a:off x="4064924" y="423672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9">
            <a:extLst>
              <a:ext uri="{FF2B5EF4-FFF2-40B4-BE49-F238E27FC236}">
                <a16:creationId xmlns:a16="http://schemas.microsoft.com/office/drawing/2014/main" id="{C608B641-5A3D-48C3-9F2C-29769D2D21CC}"/>
              </a:ext>
            </a:extLst>
          </p:cNvPr>
          <p:cNvCxnSpPr>
            <a:cxnSpLocks/>
          </p:cNvCxnSpPr>
          <p:nvPr/>
        </p:nvCxnSpPr>
        <p:spPr>
          <a:xfrm>
            <a:off x="512919" y="2379169"/>
            <a:ext cx="925986" cy="13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51">
            <a:extLst>
              <a:ext uri="{FF2B5EF4-FFF2-40B4-BE49-F238E27FC236}">
                <a16:creationId xmlns:a16="http://schemas.microsoft.com/office/drawing/2014/main" id="{8E79D3D1-D8AD-44A5-B389-B24C67AF229A}"/>
              </a:ext>
            </a:extLst>
          </p:cNvPr>
          <p:cNvCxnSpPr>
            <a:cxnSpLocks/>
          </p:cNvCxnSpPr>
          <p:nvPr/>
        </p:nvCxnSpPr>
        <p:spPr>
          <a:xfrm>
            <a:off x="512919" y="2683485"/>
            <a:ext cx="17539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">
            <a:extLst>
              <a:ext uri="{FF2B5EF4-FFF2-40B4-BE49-F238E27FC236}">
                <a16:creationId xmlns:a16="http://schemas.microsoft.com/office/drawing/2014/main" id="{FA0292B4-6442-49EE-B4B8-C7238D735536}"/>
              </a:ext>
            </a:extLst>
          </p:cNvPr>
          <p:cNvSpPr txBox="1"/>
          <p:nvPr/>
        </p:nvSpPr>
        <p:spPr>
          <a:xfrm>
            <a:off x="2245664" y="341220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0B8A6AD7-CB79-46EC-847B-7D7A4DEB4402}"/>
              </a:ext>
            </a:extLst>
          </p:cNvPr>
          <p:cNvSpPr/>
          <p:nvPr/>
        </p:nvSpPr>
        <p:spPr>
          <a:xfrm>
            <a:off x="6683708" y="1820554"/>
            <a:ext cx="1030504" cy="453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PropertyManager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70">
            <a:extLst>
              <a:ext uri="{FF2B5EF4-FFF2-40B4-BE49-F238E27FC236}">
                <a16:creationId xmlns:a16="http://schemas.microsoft.com/office/drawing/2014/main" id="{94F06EFE-835F-4BB7-98E2-39A3759CFF51}"/>
              </a:ext>
            </a:extLst>
          </p:cNvPr>
          <p:cNvCxnSpPr>
            <a:cxnSpLocks/>
          </p:cNvCxnSpPr>
          <p:nvPr/>
        </p:nvCxnSpPr>
        <p:spPr>
          <a:xfrm flipH="1">
            <a:off x="7198960" y="2277687"/>
            <a:ext cx="2894" cy="185096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6" name="Rectangle 72">
            <a:extLst>
              <a:ext uri="{FF2B5EF4-FFF2-40B4-BE49-F238E27FC236}">
                <a16:creationId xmlns:a16="http://schemas.microsoft.com/office/drawing/2014/main" id="{6EEB1662-6B54-445A-A39E-83897A1E02F3}"/>
              </a:ext>
            </a:extLst>
          </p:cNvPr>
          <p:cNvSpPr/>
          <p:nvPr/>
        </p:nvSpPr>
        <p:spPr>
          <a:xfrm>
            <a:off x="7124361" y="3506379"/>
            <a:ext cx="226199" cy="3322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75">
            <a:extLst>
              <a:ext uri="{FF2B5EF4-FFF2-40B4-BE49-F238E27FC236}">
                <a16:creationId xmlns:a16="http://schemas.microsoft.com/office/drawing/2014/main" id="{93977697-66D7-491E-9D06-7E0782F75DB8}"/>
              </a:ext>
            </a:extLst>
          </p:cNvPr>
          <p:cNvCxnSpPr>
            <a:cxnSpLocks/>
          </p:cNvCxnSpPr>
          <p:nvPr/>
        </p:nvCxnSpPr>
        <p:spPr>
          <a:xfrm>
            <a:off x="6064271" y="3826488"/>
            <a:ext cx="107057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0D40FB-DFAA-453B-8E99-04BAE0FBFB8A}"/>
              </a:ext>
            </a:extLst>
          </p:cNvPr>
          <p:cNvCxnSpPr>
            <a:cxnSpLocks/>
          </p:cNvCxnSpPr>
          <p:nvPr/>
        </p:nvCxnSpPr>
        <p:spPr>
          <a:xfrm flipH="1">
            <a:off x="6050558" y="3530085"/>
            <a:ext cx="1084286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77">
            <a:extLst>
              <a:ext uri="{FF2B5EF4-FFF2-40B4-BE49-F238E27FC236}">
                <a16:creationId xmlns:a16="http://schemas.microsoft.com/office/drawing/2014/main" id="{08802B32-8CBE-400F-ABAC-B136527DDA15}"/>
              </a:ext>
            </a:extLst>
          </p:cNvPr>
          <p:cNvSpPr txBox="1"/>
          <p:nvPr/>
        </p:nvSpPr>
        <p:spPr>
          <a:xfrm>
            <a:off x="5757308" y="325521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addProperty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(p)</a:t>
            </a:r>
          </a:p>
        </p:txBody>
      </p:sp>
      <p:cxnSp>
        <p:nvCxnSpPr>
          <p:cNvPr id="90" name="Straight Arrow Connector 75">
            <a:extLst>
              <a:ext uri="{FF2B5EF4-FFF2-40B4-BE49-F238E27FC236}">
                <a16:creationId xmlns:a16="http://schemas.microsoft.com/office/drawing/2014/main" id="{0E4B3C8E-DE8F-45D9-834B-4AE9EE6C9FEF}"/>
              </a:ext>
            </a:extLst>
          </p:cNvPr>
          <p:cNvCxnSpPr>
            <a:cxnSpLocks/>
            <a:stCxn id="92" idx="1"/>
            <a:endCxn id="66" idx="3"/>
          </p:cNvCxnSpPr>
          <p:nvPr/>
        </p:nvCxnSpPr>
        <p:spPr>
          <a:xfrm flipH="1" flipV="1">
            <a:off x="7350560" y="3672498"/>
            <a:ext cx="1110095" cy="4049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77">
            <a:extLst>
              <a:ext uri="{FF2B5EF4-FFF2-40B4-BE49-F238E27FC236}">
                <a16:creationId xmlns:a16="http://schemas.microsoft.com/office/drawing/2014/main" id="{BC0AE536-F3A2-43A6-B42C-5904A15D612C}"/>
              </a:ext>
            </a:extLst>
          </p:cNvPr>
          <p:cNvSpPr txBox="1"/>
          <p:nvPr/>
        </p:nvSpPr>
        <p:spPr>
          <a:xfrm>
            <a:off x="7280892" y="3119799"/>
            <a:ext cx="10928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:AddressBook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ChangedEvent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E1C7EAE3-B22D-4621-A493-CE453FD76049}"/>
              </a:ext>
            </a:extLst>
          </p:cNvPr>
          <p:cNvSpPr/>
          <p:nvPr/>
        </p:nvSpPr>
        <p:spPr>
          <a:xfrm>
            <a:off x="8460655" y="3430924"/>
            <a:ext cx="1647534" cy="4912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XmlAdapted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PropertyManager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75">
            <a:extLst>
              <a:ext uri="{FF2B5EF4-FFF2-40B4-BE49-F238E27FC236}">
                <a16:creationId xmlns:a16="http://schemas.microsoft.com/office/drawing/2014/main" id="{CB117264-1383-495A-81DB-6A806AD3959A}"/>
              </a:ext>
            </a:extLst>
          </p:cNvPr>
          <p:cNvCxnSpPr>
            <a:cxnSpLocks/>
          </p:cNvCxnSpPr>
          <p:nvPr/>
        </p:nvCxnSpPr>
        <p:spPr>
          <a:xfrm>
            <a:off x="7318345" y="3826488"/>
            <a:ext cx="110119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62">
            <a:extLst>
              <a:ext uri="{FF2B5EF4-FFF2-40B4-BE49-F238E27FC236}">
                <a16:creationId xmlns:a16="http://schemas.microsoft.com/office/drawing/2014/main" id="{455B7F75-8D14-401B-B66B-D95EFBB3471E}"/>
              </a:ext>
            </a:extLst>
          </p:cNvPr>
          <p:cNvSpPr/>
          <p:nvPr/>
        </p:nvSpPr>
        <p:spPr>
          <a:xfrm>
            <a:off x="10353185" y="3426875"/>
            <a:ext cx="1351135" cy="49124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XmlAdapted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PropertyInfo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75">
            <a:extLst>
              <a:ext uri="{FF2B5EF4-FFF2-40B4-BE49-F238E27FC236}">
                <a16:creationId xmlns:a16="http://schemas.microsoft.com/office/drawing/2014/main" id="{C193EF2F-4925-47B2-9E56-C2811A796D5E}"/>
              </a:ext>
            </a:extLst>
          </p:cNvPr>
          <p:cNvCxnSpPr>
            <a:cxnSpLocks/>
          </p:cNvCxnSpPr>
          <p:nvPr/>
        </p:nvCxnSpPr>
        <p:spPr>
          <a:xfrm flipH="1">
            <a:off x="10108189" y="3543008"/>
            <a:ext cx="24499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75">
            <a:extLst>
              <a:ext uri="{FF2B5EF4-FFF2-40B4-BE49-F238E27FC236}">
                <a16:creationId xmlns:a16="http://schemas.microsoft.com/office/drawing/2014/main" id="{6FD073A4-7887-4CD5-8150-6E3330CA8225}"/>
              </a:ext>
            </a:extLst>
          </p:cNvPr>
          <p:cNvCxnSpPr>
            <a:cxnSpLocks/>
          </p:cNvCxnSpPr>
          <p:nvPr/>
        </p:nvCxnSpPr>
        <p:spPr>
          <a:xfrm>
            <a:off x="10108189" y="3826488"/>
            <a:ext cx="27742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Yunpeng Niu</dc:creator>
  <cp:lastModifiedBy>Yunpeng Niu</cp:lastModifiedBy>
  <cp:revision>43</cp:revision>
  <dcterms:created xsi:type="dcterms:W3CDTF">2017-10-22T09:22:14Z</dcterms:created>
  <dcterms:modified xsi:type="dcterms:W3CDTF">2017-10-22T10:33:49Z</dcterms:modified>
</cp:coreProperties>
</file>