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howGuides="1">
      <p:cViewPr>
        <p:scale>
          <a:sx n="165" d="100"/>
          <a:sy n="165" d="100"/>
        </p:scale>
        <p:origin x="66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Add avatar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1200" y="1453379"/>
            <a:ext cx="168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(“avatar 2 </a:t>
            </a:r>
            <a:r>
              <a:rPr lang="en-US" sz="1400" dirty="0" err="1" smtClean="0">
                <a:solidFill>
                  <a:srgbClr val="0070C0"/>
                </a:solidFill>
              </a:rPr>
              <a:t>url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6772" y="1542583"/>
            <a:ext cx="1737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extractPersonIndex</a:t>
            </a:r>
            <a:r>
              <a:rPr lang="en-US" sz="1400" dirty="0" smtClean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1183" y="166882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saveUrlToAddressBookStorage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46327" y="5102056"/>
            <a:ext cx="21080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handleThemeMenuClicked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524000" y="5394102"/>
            <a:ext cx="27147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739069" y="6100403"/>
            <a:ext cx="2685328" cy="75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3" name="Group 12"/>
          <p:cNvGrpSpPr/>
          <p:nvPr/>
        </p:nvGrpSpPr>
        <p:grpSpPr>
          <a:xfrm>
            <a:off x="4553712" y="594199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526729" y="5120218"/>
            <a:ext cx="1132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B050"/>
                </a:solidFill>
              </a:rPr>
              <a:t>MainWindow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Load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5012195" y="5394102"/>
            <a:ext cx="245605" cy="228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00390" y="5712513"/>
            <a:ext cx="1334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 new CSS files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630297" y="6149608"/>
            <a:ext cx="12156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5">
                    <a:lumMod val="75000"/>
                  </a:schemeClr>
                </a:solidFill>
              </a:rPr>
              <a:t>UpdateTheme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6772" y="1223611"/>
            <a:ext cx="1737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extractUrl</a:t>
            </a:r>
            <a:r>
              <a:rPr lang="en-US" sz="1400" dirty="0" smtClean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45466" y="2332525"/>
            <a:ext cx="1898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commandExecuteMsg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6879" y="2354529"/>
            <a:ext cx="2115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newAvatar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</a:rPr>
              <a:t>Url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rgbClr val="7030A0"/>
                </a:solidFill>
              </a:rPr>
              <a:t>UpdatePerson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</a:rPr>
              <a:t>newAvatar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8790" y="2399003"/>
            <a:ext cx="9672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/>
              <a:t>Avatar updated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45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Peng</cp:lastModifiedBy>
  <cp:revision>63</cp:revision>
  <dcterms:created xsi:type="dcterms:W3CDTF">2016-07-22T14:33:02Z</dcterms:created>
  <dcterms:modified xsi:type="dcterms:W3CDTF">2017-11-13T14:15:06Z</dcterms:modified>
</cp:coreProperties>
</file>