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8"/>
    <p:restoredTop sz="94674"/>
  </p:normalViewPr>
  <p:slideViewPr>
    <p:cSldViewPr showGuides="1">
      <p:cViewPr>
        <p:scale>
          <a:sx n="77" d="100"/>
          <a:sy n="77" d="100"/>
        </p:scale>
        <p:origin x="1256" y="1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ctor">
            <a:extLst>
              <a:ext uri="{FF2B5EF4-FFF2-40B4-BE49-F238E27FC236}">
                <a16:creationId xmlns="" xmlns:a16="http://schemas.microsoft.com/office/drawing/2014/main" id="{A36088FA-4CDE-4F86-BAE4-A1514E973B36}"/>
              </a:ext>
            </a:extLst>
          </p:cNvPr>
          <p:cNvGrpSpPr/>
          <p:nvPr/>
        </p:nvGrpSpPr>
        <p:grpSpPr>
          <a:xfrm>
            <a:off x="11466" y="526262"/>
            <a:ext cx="324036" cy="573410"/>
            <a:chOff x="3239901" y="4149080"/>
            <a:chExt cx="648072" cy="1146820"/>
          </a:xfrm>
        </p:grpSpPr>
        <p:sp>
          <p:nvSpPr>
            <p:cNvPr id="55" name="Flowchart: Connector 54">
              <a:extLst>
                <a:ext uri="{FF2B5EF4-FFF2-40B4-BE49-F238E27FC236}">
                  <a16:creationId xmlns="" xmlns:a16="http://schemas.microsoft.com/office/drawing/2014/main" id="{A8504F33-3C09-40A8-9846-DEC09066674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587F881-30A5-42C5-87DD-A636E10FCB09}"/>
                </a:ext>
              </a:extLst>
            </p:cNvPr>
            <p:cNvCxnSpPr>
              <a:stCxn id="5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7" name="Freeform 9">
              <a:extLst>
                <a:ext uri="{FF2B5EF4-FFF2-40B4-BE49-F238E27FC236}">
                  <a16:creationId xmlns="" xmlns:a16="http://schemas.microsoft.com/office/drawing/2014/main" id="{AB9EDA16-13F8-4AD9-9071-4E678553046E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A39464A-F525-482C-8474-E9D4CB277A5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0E74E30E-7805-49C8-BDC0-808D0B1FDF47}"/>
              </a:ext>
            </a:extLst>
          </p:cNvPr>
          <p:cNvCxnSpPr/>
          <p:nvPr/>
        </p:nvCxnSpPr>
        <p:spPr>
          <a:xfrm flipH="1">
            <a:off x="171957" y="1103764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11193CD7-9B4E-4655-9F91-CD971292D0DA}"/>
              </a:ext>
            </a:extLst>
          </p:cNvPr>
          <p:cNvSpPr/>
          <p:nvPr/>
        </p:nvSpPr>
        <p:spPr>
          <a:xfrm>
            <a:off x="926077" y="5329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656AB17-64C9-449F-988E-2396639472BF}"/>
              </a:ext>
            </a:extLst>
          </p:cNvPr>
          <p:cNvCxnSpPr/>
          <p:nvPr/>
        </p:nvCxnSpPr>
        <p:spPr>
          <a:xfrm>
            <a:off x="1472894" y="8965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100523C9-CA82-434B-AC40-1690207C08A1}"/>
              </a:ext>
            </a:extLst>
          </p:cNvPr>
          <p:cNvSpPr/>
          <p:nvPr/>
        </p:nvSpPr>
        <p:spPr>
          <a:xfrm>
            <a:off x="1400886" y="1247268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ED032855-8A5B-425D-95A8-99759B39EB40}"/>
              </a:ext>
            </a:extLst>
          </p:cNvPr>
          <p:cNvCxnSpPr/>
          <p:nvPr/>
        </p:nvCxnSpPr>
        <p:spPr>
          <a:xfrm>
            <a:off x="281035" y="1250955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A778F77-C1B8-44A4-94C0-B5C2E20AB5E8}"/>
              </a:ext>
            </a:extLst>
          </p:cNvPr>
          <p:cNvSpPr txBox="1"/>
          <p:nvPr/>
        </p:nvSpPr>
        <p:spPr>
          <a:xfrm>
            <a:off x="281035" y="1270856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Home</a:t>
            </a:r>
            <a:r>
              <a:rPr lang="zh-CN" altLang="en-US" sz="1400" dirty="0" smtClean="0"/>
              <a:t> </a:t>
            </a:r>
            <a:r>
              <a:rPr lang="en-AU" altLang="zh-CN" sz="1400" dirty="0" smtClean="0"/>
              <a:t>command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EA8D363-E8A7-45CB-B05E-18611C351D9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1553286" y="1358454"/>
            <a:ext cx="2329693" cy="107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DE8EFE8-7101-44FB-B7F9-1BE225BC8226}"/>
              </a:ext>
            </a:extLst>
          </p:cNvPr>
          <p:cNvSpPr txBox="1"/>
          <p:nvPr/>
        </p:nvSpPr>
        <p:spPr>
          <a:xfrm>
            <a:off x="1572127" y="1560007"/>
            <a:ext cx="2302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</a:t>
            </a:r>
            <a:r>
              <a:rPr lang="en-US" sz="1400" dirty="0" err="1" smtClean="0">
                <a:solidFill>
                  <a:srgbClr val="0070C0"/>
                </a:solidFill>
              </a:rPr>
              <a:t>HomeCommand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="" xmlns:a16="http://schemas.microsoft.com/office/drawing/2014/main" id="{B09792BC-F633-44D9-9C97-F226B72A507E}"/>
              </a:ext>
            </a:extLst>
          </p:cNvPr>
          <p:cNvSpPr/>
          <p:nvPr/>
        </p:nvSpPr>
        <p:spPr>
          <a:xfrm>
            <a:off x="3372937" y="50163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D8E9BDA8-B885-41F8-97D8-4A6D31F7780F}"/>
              </a:ext>
            </a:extLst>
          </p:cNvPr>
          <p:cNvCxnSpPr>
            <a:cxnSpLocks/>
          </p:cNvCxnSpPr>
          <p:nvPr/>
        </p:nvCxnSpPr>
        <p:spPr>
          <a:xfrm flipV="1">
            <a:off x="3752187" y="1494351"/>
            <a:ext cx="2694820" cy="8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672D82F-C6B1-4EEB-8D79-D104851F0AB4}"/>
              </a:ext>
            </a:extLst>
          </p:cNvPr>
          <p:cNvSpPr txBox="1"/>
          <p:nvPr/>
        </p:nvSpPr>
        <p:spPr>
          <a:xfrm>
            <a:off x="4369720" y="1167179"/>
            <a:ext cx="2470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parseHomeCommand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B0241814-1220-4809-A710-F6093C7AD114}"/>
              </a:ext>
            </a:extLst>
          </p:cNvPr>
          <p:cNvCxnSpPr/>
          <p:nvPr/>
        </p:nvCxnSpPr>
        <p:spPr>
          <a:xfrm>
            <a:off x="3895714" y="89415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E73AD254-F924-4B33-8C26-11BCCD479224}"/>
              </a:ext>
            </a:extLst>
          </p:cNvPr>
          <p:cNvSpPr/>
          <p:nvPr/>
        </p:nvSpPr>
        <p:spPr>
          <a:xfrm>
            <a:off x="3823706" y="1369165"/>
            <a:ext cx="118545" cy="701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6251441" y="1129510"/>
            <a:ext cx="2401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Raise new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JumpToHomeEvent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AB965B99-BA25-4D07-9E1C-27BD56E00384}"/>
              </a:ext>
            </a:extLst>
          </p:cNvPr>
          <p:cNvCxnSpPr/>
          <p:nvPr/>
        </p:nvCxnSpPr>
        <p:spPr>
          <a:xfrm>
            <a:off x="6429608" y="149435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253A1944-DBCA-4052-8C97-F4598532DCD5}"/>
              </a:ext>
            </a:extLst>
          </p:cNvPr>
          <p:cNvCxnSpPr/>
          <p:nvPr/>
        </p:nvCxnSpPr>
        <p:spPr>
          <a:xfrm>
            <a:off x="3986149" y="2049268"/>
            <a:ext cx="4886919" cy="2594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62">
            <a:extLst>
              <a:ext uri="{FF2B5EF4-FFF2-40B4-BE49-F238E27FC236}">
                <a16:creationId xmlns="" xmlns:a16="http://schemas.microsoft.com/office/drawing/2014/main" id="{9C80A96D-7983-4FA3-8138-04EE12A07357}"/>
              </a:ext>
            </a:extLst>
          </p:cNvPr>
          <p:cNvSpPr/>
          <p:nvPr/>
        </p:nvSpPr>
        <p:spPr>
          <a:xfrm>
            <a:off x="7782339" y="5603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="" xmlns:a16="http://schemas.microsoft.com/office/drawing/2014/main" id="{EE476911-9724-4A28-93D1-BEE0CCA1F149}"/>
              </a:ext>
            </a:extLst>
          </p:cNvPr>
          <p:cNvCxnSpPr/>
          <p:nvPr/>
        </p:nvCxnSpPr>
        <p:spPr>
          <a:xfrm>
            <a:off x="9083941" y="87742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94090742-F533-4A2F-B43A-850EDF878093}"/>
              </a:ext>
            </a:extLst>
          </p:cNvPr>
          <p:cNvSpPr/>
          <p:nvPr/>
        </p:nvSpPr>
        <p:spPr>
          <a:xfrm>
            <a:off x="9011933" y="189431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1579949" y="2330567"/>
            <a:ext cx="2356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RerenderingBrowserPanel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url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DE8EFE8-7101-44FB-B7F9-1BE225BC8226}"/>
              </a:ext>
            </a:extLst>
          </p:cNvPr>
          <p:cNvSpPr txBox="1"/>
          <p:nvPr/>
        </p:nvSpPr>
        <p:spPr>
          <a:xfrm>
            <a:off x="1624750" y="1881142"/>
            <a:ext cx="25877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</a:rPr>
              <a:t>homeCommand</a:t>
            </a:r>
            <a:r>
              <a:rPr lang="en-US" sz="1100" dirty="0" err="1" smtClean="0">
                <a:solidFill>
                  <a:srgbClr val="0070C0"/>
                </a:solidFill>
              </a:rPr>
              <a:t>ExecutedMessage</a:t>
            </a:r>
            <a:r>
              <a:rPr lang="en-US" sz="1100" dirty="0" smtClean="0">
                <a:solidFill>
                  <a:srgbClr val="0070C0"/>
                </a:solidFill>
              </a:rPr>
              <a:t>()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96779" y="1999923"/>
            <a:ext cx="2075787" cy="12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5809282" y="2328654"/>
            <a:ext cx="206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getHomeUrl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2017-11-12T17:39:25Z</dcterms:modified>
</cp:coreProperties>
</file>