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8"/>
    <p:restoredTop sz="94674"/>
  </p:normalViewPr>
  <p:slideViewPr>
    <p:cSldViewPr showGuides="1">
      <p:cViewPr varScale="1">
        <p:scale>
          <a:sx n="119" d="100"/>
          <a:sy n="119" d="100"/>
        </p:scale>
        <p:origin x="184" y="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:avatar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4325" y="2745173"/>
            <a:ext cx="2045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(“avatar 1 </a:t>
            </a:r>
            <a:r>
              <a:rPr lang="en-US" sz="1200" dirty="0" err="1" smtClean="0">
                <a:solidFill>
                  <a:srgbClr val="0070C0"/>
                </a:solidFill>
              </a:rPr>
              <a:t>url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18168" y="4052994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extractUrl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extractPersonIndex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988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(“1 </a:t>
            </a:r>
            <a:r>
              <a:rPr lang="en-US" sz="1200" dirty="0" err="1" smtClean="0"/>
              <a:t>url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26111" y="2850922"/>
            <a:ext cx="18417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(“avatar 1 </a:t>
            </a:r>
            <a:r>
              <a:rPr lang="en-US" dirty="0" err="1" smtClean="0"/>
              <a:t>url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::</a:t>
            </a:r>
            <a:r>
              <a:rPr lang="en-US" sz="1600" dirty="0" err="1" smtClean="0">
                <a:solidFill>
                  <a:schemeClr val="bg1"/>
                </a:solidFill>
              </a:rPr>
              <a:t>AvatarCommand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Peng</cp:lastModifiedBy>
  <cp:revision>72</cp:revision>
  <dcterms:created xsi:type="dcterms:W3CDTF">2016-07-22T14:33:02Z</dcterms:created>
  <dcterms:modified xsi:type="dcterms:W3CDTF">2017-11-12T17:21:38Z</dcterms:modified>
</cp:coreProperties>
</file>