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70926"/>
            <a:ext cx="708186" cy="31527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2" cy="6936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145C478A-7092-4A22-9C33-8DDA030A6428}"/>
              </a:ext>
            </a:extLst>
          </p:cNvPr>
          <p:cNvSpPr/>
          <p:nvPr/>
        </p:nvSpPr>
        <p:spPr>
          <a:xfrm>
            <a:off x="7705145" y="3975580"/>
            <a:ext cx="708186" cy="31527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85">
            <a:extLst>
              <a:ext uri="{FF2B5EF4-FFF2-40B4-BE49-F238E27FC236}">
                <a16:creationId xmlns:a16="http://schemas.microsoft.com/office/drawing/2014/main" id="{AE7AC71B-F26B-4996-B901-60A4FAFA3398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6996528" y="3424600"/>
            <a:ext cx="1200032" cy="2172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36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Yikai Eddy Jefry</cp:lastModifiedBy>
  <cp:revision>61</cp:revision>
  <dcterms:created xsi:type="dcterms:W3CDTF">2016-07-22T14:33:02Z</dcterms:created>
  <dcterms:modified xsi:type="dcterms:W3CDTF">2017-11-01T12:49:16Z</dcterms:modified>
</cp:coreProperties>
</file>