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howGuides="1">
      <p:cViewPr>
        <p:scale>
          <a:sx n="170" d="100"/>
          <a:sy n="170" d="100"/>
        </p:scale>
        <p:origin x="-992" y="-16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878535" cy="4191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8567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GraphDisplay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711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1993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43616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173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511667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950770" y="3333381"/>
            <a:ext cx="1107114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779469" y="3504682"/>
            <a:ext cx="144971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93569" y="3790581"/>
            <a:ext cx="20215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08502" y="3807754"/>
            <a:ext cx="2585326" cy="3827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34408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70809" y="3095420"/>
            <a:ext cx="2268581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763497" y="2208666"/>
            <a:ext cx="1689139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06297" y="2665866"/>
            <a:ext cx="26035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05176" y="2866987"/>
            <a:ext cx="3005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122431" y="3161719"/>
            <a:ext cx="762063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4145380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592195" y="2379966"/>
            <a:ext cx="2031740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68006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122"/>
          <p:cNvCxnSpPr/>
          <p:nvPr/>
        </p:nvCxnSpPr>
        <p:spPr>
          <a:xfrm rot="5400000">
            <a:off x="2743654" y="3359721"/>
            <a:ext cx="303026" cy="8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122"/>
          <p:cNvCxnSpPr/>
          <p:nvPr/>
        </p:nvCxnSpPr>
        <p:spPr>
          <a:xfrm rot="5400000" flipH="1" flipV="1">
            <a:off x="3277054" y="3359721"/>
            <a:ext cx="303026" cy="8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2017-11-11T09:56:12Z</dcterms:modified>
</cp:coreProperties>
</file>