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ounded Rectangle 3"/>
          <p:cNvGrpSpPr/>
          <p:nvPr/>
        </p:nvGrpSpPr>
        <p:grpSpPr>
          <a:xfrm>
            <a:off x="995202" y="3039673"/>
            <a:ext cx="432489" cy="1322173"/>
            <a:chOff x="0" y="0"/>
            <a:chExt cx="432487" cy="1322172"/>
          </a:xfrm>
        </p:grpSpPr>
        <p:sp>
          <p:nvSpPr>
            <p:cNvPr id="112" name="Rounded Rectangle"/>
            <p:cNvSpPr/>
            <p:nvPr/>
          </p:nvSpPr>
          <p:spPr>
            <a:xfrm rot="16200000">
              <a:off x="-444844" y="444843"/>
              <a:ext cx="1322174" cy="4324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&lt;&lt;interface&gt;&gt;…"/>
            <p:cNvSpPr txBox="1"/>
            <p:nvPr/>
          </p:nvSpPr>
          <p:spPr>
            <a:xfrm rot="16200000">
              <a:off x="-423732" y="475666"/>
              <a:ext cx="1279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115" name="Straight Arrow Connector 6"/>
          <p:cNvSpPr/>
          <p:nvPr/>
        </p:nvSpPr>
        <p:spPr>
          <a:xfrm flipV="1">
            <a:off x="-111318" y="2710159"/>
            <a:ext cx="649321" cy="9188"/>
          </a:xfrm>
          <a:prstGeom prst="line">
            <a:avLst/>
          </a:prstGeom>
          <a:ln w="63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traight Connector 8"/>
          <p:cNvSpPr/>
          <p:nvPr/>
        </p:nvSpPr>
        <p:spPr>
          <a:xfrm>
            <a:off x="1658278" y="3709946"/>
            <a:ext cx="317625" cy="1"/>
          </a:xfrm>
          <a:prstGeom prst="line">
            <a:avLst/>
          </a:prstGeom>
          <a:ln w="6350">
            <a:solidFill>
              <a:schemeClr val="accent1"/>
            </a:solidFill>
            <a:prstDash val="sysDot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riangle 10"/>
          <p:cNvSpPr/>
          <p:nvPr/>
        </p:nvSpPr>
        <p:spPr>
          <a:xfrm rot="16200000">
            <a:off x="1384171" y="3594651"/>
            <a:ext cx="317625" cy="230589"/>
          </a:xfrm>
          <a:prstGeom prst="triangl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0" name="Rounded Rectangle 11"/>
          <p:cNvGrpSpPr/>
          <p:nvPr/>
        </p:nvGrpSpPr>
        <p:grpSpPr>
          <a:xfrm>
            <a:off x="1975901" y="3048859"/>
            <a:ext cx="432488" cy="1322174"/>
            <a:chOff x="0" y="0"/>
            <a:chExt cx="432487" cy="1322172"/>
          </a:xfrm>
        </p:grpSpPr>
        <p:sp>
          <p:nvSpPr>
            <p:cNvPr id="118" name="Rounded Rectangle"/>
            <p:cNvSpPr/>
            <p:nvPr/>
          </p:nvSpPr>
          <p:spPr>
            <a:xfrm rot="16200000">
              <a:off x="-444844" y="444843"/>
              <a:ext cx="1322174" cy="4324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ModelManager"/>
            <p:cNvSpPr txBox="1"/>
            <p:nvPr/>
          </p:nvSpPr>
          <p:spPr>
            <a:xfrm rot="16200000">
              <a:off x="-423732" y="545516"/>
              <a:ext cx="1279950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ModelManager</a:t>
              </a:r>
            </a:p>
          </p:txBody>
        </p:sp>
      </p:grpSp>
      <p:sp>
        <p:nvSpPr>
          <p:cNvPr id="121" name="Diamond 12"/>
          <p:cNvSpPr/>
          <p:nvPr/>
        </p:nvSpPr>
        <p:spPr>
          <a:xfrm>
            <a:off x="2408390" y="4083657"/>
            <a:ext cx="317625" cy="214687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2" name="Diamond 13"/>
          <p:cNvSpPr/>
          <p:nvPr/>
        </p:nvSpPr>
        <p:spPr>
          <a:xfrm>
            <a:off x="2408390" y="3162631"/>
            <a:ext cx="317625" cy="214687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3" name="Straight Arrow Connector 15"/>
          <p:cNvSpPr/>
          <p:nvPr/>
        </p:nvSpPr>
        <p:spPr>
          <a:xfrm>
            <a:off x="2733966" y="3262024"/>
            <a:ext cx="331263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traight Arrow Connector 16"/>
          <p:cNvSpPr/>
          <p:nvPr/>
        </p:nvSpPr>
        <p:spPr>
          <a:xfrm>
            <a:off x="2726015" y="4189676"/>
            <a:ext cx="331263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7" name="Rounded Rectangle 17"/>
          <p:cNvGrpSpPr/>
          <p:nvPr/>
        </p:nvGrpSpPr>
        <p:grpSpPr>
          <a:xfrm>
            <a:off x="3073179" y="3039672"/>
            <a:ext cx="1322174" cy="432489"/>
            <a:chOff x="0" y="0"/>
            <a:chExt cx="1322172" cy="432487"/>
          </a:xfrm>
        </p:grpSpPr>
        <p:sp>
          <p:nvSpPr>
            <p:cNvPr id="125" name="Rounded Rectangle"/>
            <p:cNvSpPr/>
            <p:nvPr/>
          </p:nvSpPr>
          <p:spPr>
            <a:xfrm>
              <a:off x="0" y="0"/>
              <a:ext cx="1322173" cy="4324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26" name="AddressBook"/>
            <p:cNvSpPr txBox="1"/>
            <p:nvPr/>
          </p:nvSpPr>
          <p:spPr>
            <a:xfrm>
              <a:off x="21111" y="100673"/>
              <a:ext cx="127995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AddressBook</a:t>
              </a:r>
            </a:p>
          </p:txBody>
        </p:sp>
      </p:grpSp>
      <p:grpSp>
        <p:nvGrpSpPr>
          <p:cNvPr id="130" name="Rounded Rectangle 18"/>
          <p:cNvGrpSpPr/>
          <p:nvPr/>
        </p:nvGrpSpPr>
        <p:grpSpPr>
          <a:xfrm>
            <a:off x="3073179" y="3973433"/>
            <a:ext cx="1322174" cy="432488"/>
            <a:chOff x="0" y="0"/>
            <a:chExt cx="1322172" cy="432487"/>
          </a:xfrm>
        </p:grpSpPr>
        <p:sp>
          <p:nvSpPr>
            <p:cNvPr id="128" name="Rounded Rectangle"/>
            <p:cNvSpPr/>
            <p:nvPr/>
          </p:nvSpPr>
          <p:spPr>
            <a:xfrm>
              <a:off x="0" y="0"/>
              <a:ext cx="1322173" cy="4324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UserPref"/>
            <p:cNvSpPr txBox="1"/>
            <p:nvPr/>
          </p:nvSpPr>
          <p:spPr>
            <a:xfrm>
              <a:off x="21111" y="100673"/>
              <a:ext cx="127995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UserPref</a:t>
              </a:r>
            </a:p>
          </p:txBody>
        </p:sp>
      </p:grpSp>
      <p:sp>
        <p:nvSpPr>
          <p:cNvPr id="131" name="Triangle 19"/>
          <p:cNvSpPr/>
          <p:nvPr/>
        </p:nvSpPr>
        <p:spPr>
          <a:xfrm>
            <a:off x="3575453" y="2518431"/>
            <a:ext cx="317625" cy="230589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2" name="Straight Connector 20"/>
          <p:cNvSpPr/>
          <p:nvPr/>
        </p:nvSpPr>
        <p:spPr>
          <a:xfrm>
            <a:off x="3734264" y="2763740"/>
            <a:ext cx="2" cy="275933"/>
          </a:xfrm>
          <a:prstGeom prst="line">
            <a:avLst/>
          </a:prstGeom>
          <a:ln w="6350">
            <a:solidFill>
              <a:schemeClr val="accent1"/>
            </a:solidFill>
            <a:prstDash val="sysDot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5" name="Rounded Rectangle 24"/>
          <p:cNvGrpSpPr/>
          <p:nvPr/>
        </p:nvGrpSpPr>
        <p:grpSpPr>
          <a:xfrm>
            <a:off x="3022623" y="2071223"/>
            <a:ext cx="1423285" cy="432488"/>
            <a:chOff x="0" y="0"/>
            <a:chExt cx="1423283" cy="432487"/>
          </a:xfrm>
        </p:grpSpPr>
        <p:sp>
          <p:nvSpPr>
            <p:cNvPr id="133" name="Rounded Rectangle"/>
            <p:cNvSpPr/>
            <p:nvPr/>
          </p:nvSpPr>
          <p:spPr>
            <a:xfrm>
              <a:off x="0" y="0"/>
              <a:ext cx="1423284" cy="4324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34" name="&lt;&lt;interface&gt;&gt;…"/>
            <p:cNvSpPr txBox="1"/>
            <p:nvPr/>
          </p:nvSpPr>
          <p:spPr>
            <a:xfrm>
              <a:off x="21112" y="30823"/>
              <a:ext cx="13810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chemeClr val="accent1"/>
                  </a:solidFill>
                </a:defRPr>
              </a:pPr>
              <a:r>
                <a:t>ReadOnlyAddressBook</a:t>
              </a:r>
            </a:p>
          </p:txBody>
        </p:sp>
      </p:grpSp>
      <p:sp>
        <p:nvSpPr>
          <p:cNvPr id="136" name="Diamond 25"/>
          <p:cNvSpPr/>
          <p:nvPr/>
        </p:nvSpPr>
        <p:spPr>
          <a:xfrm>
            <a:off x="4406577" y="3148572"/>
            <a:ext cx="317625" cy="214687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Elbow Connector 27"/>
          <p:cNvSpPr/>
          <p:nvPr/>
        </p:nvSpPr>
        <p:spPr>
          <a:xfrm flipH="1" rot="10800000">
            <a:off x="4732153" y="2755789"/>
            <a:ext cx="503782" cy="492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" name="Elbow Connector 28"/>
          <p:cNvSpPr/>
          <p:nvPr/>
        </p:nvSpPr>
        <p:spPr>
          <a:xfrm>
            <a:off x="4734564" y="3247964"/>
            <a:ext cx="508687" cy="468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41" name="Rounded Rectangle 32"/>
          <p:cNvGrpSpPr/>
          <p:nvPr/>
        </p:nvGrpSpPr>
        <p:grpSpPr>
          <a:xfrm>
            <a:off x="5253613" y="3493701"/>
            <a:ext cx="1322174" cy="432488"/>
            <a:chOff x="0" y="0"/>
            <a:chExt cx="1322172" cy="432487"/>
          </a:xfrm>
        </p:grpSpPr>
        <p:sp>
          <p:nvSpPr>
            <p:cNvPr id="139" name="Rounded Rectangle"/>
            <p:cNvSpPr/>
            <p:nvPr/>
          </p:nvSpPr>
          <p:spPr>
            <a:xfrm>
              <a:off x="0" y="0"/>
              <a:ext cx="1322173" cy="4324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0" name="UniqueLessonList"/>
            <p:cNvSpPr txBox="1"/>
            <p:nvPr/>
          </p:nvSpPr>
          <p:spPr>
            <a:xfrm>
              <a:off x="21111" y="100673"/>
              <a:ext cx="127995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UniqueLessonList</a:t>
              </a:r>
            </a:p>
          </p:txBody>
        </p:sp>
      </p:grpSp>
      <p:grpSp>
        <p:nvGrpSpPr>
          <p:cNvPr id="144" name="Rounded Rectangle 39"/>
          <p:cNvGrpSpPr/>
          <p:nvPr/>
        </p:nvGrpSpPr>
        <p:grpSpPr>
          <a:xfrm>
            <a:off x="7099171" y="3484515"/>
            <a:ext cx="661088" cy="432488"/>
            <a:chOff x="0" y="0"/>
            <a:chExt cx="661087" cy="432487"/>
          </a:xfrm>
        </p:grpSpPr>
        <p:sp>
          <p:nvSpPr>
            <p:cNvPr id="142" name="Rounded Rectangle"/>
            <p:cNvSpPr/>
            <p:nvPr/>
          </p:nvSpPr>
          <p:spPr>
            <a:xfrm>
              <a:off x="0" y="0"/>
              <a:ext cx="661088" cy="4324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3" name="Lesson"/>
            <p:cNvSpPr txBox="1"/>
            <p:nvPr/>
          </p:nvSpPr>
          <p:spPr>
            <a:xfrm>
              <a:off x="21112" y="100673"/>
              <a:ext cx="618864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Lesson</a:t>
              </a:r>
            </a:p>
          </p:txBody>
        </p:sp>
      </p:grpSp>
      <p:sp>
        <p:nvSpPr>
          <p:cNvPr id="145" name="Diamond 40"/>
          <p:cNvSpPr/>
          <p:nvPr/>
        </p:nvSpPr>
        <p:spPr>
          <a:xfrm>
            <a:off x="6575786" y="3591643"/>
            <a:ext cx="317625" cy="214687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6" name="Straight Arrow Connector 41"/>
          <p:cNvSpPr/>
          <p:nvPr/>
        </p:nvSpPr>
        <p:spPr>
          <a:xfrm>
            <a:off x="6893410" y="3697401"/>
            <a:ext cx="205761" cy="3358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Elbow Connector 46"/>
          <p:cNvSpPr/>
          <p:nvPr/>
        </p:nvSpPr>
        <p:spPr>
          <a:xfrm rot="5400000">
            <a:off x="6772027" y="4038384"/>
            <a:ext cx="779071" cy="536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95" y="21600"/>
                </a:lnTo>
              </a:path>
            </a:pathLst>
          </a:custGeom>
          <a:ln w="6350">
            <a:solidFill>
              <a:schemeClr val="accent1"/>
            </a:solidFill>
            <a:prstDash val="sysDot"/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" name="Triangle 48"/>
          <p:cNvSpPr/>
          <p:nvPr/>
        </p:nvSpPr>
        <p:spPr>
          <a:xfrm rot="16200000">
            <a:off x="6619305" y="4580614"/>
            <a:ext cx="317625" cy="230588"/>
          </a:xfrm>
          <a:prstGeom prst="triangl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1" name="Rounded Rectangle 49"/>
          <p:cNvGrpSpPr/>
          <p:nvPr/>
        </p:nvGrpSpPr>
        <p:grpSpPr>
          <a:xfrm>
            <a:off x="5340143" y="4479663"/>
            <a:ext cx="1322174" cy="432488"/>
            <a:chOff x="0" y="0"/>
            <a:chExt cx="1322172" cy="432487"/>
          </a:xfrm>
        </p:grpSpPr>
        <p:sp>
          <p:nvSpPr>
            <p:cNvPr id="149" name="Rounded Rectangle"/>
            <p:cNvSpPr/>
            <p:nvPr/>
          </p:nvSpPr>
          <p:spPr>
            <a:xfrm>
              <a:off x="0" y="0"/>
              <a:ext cx="1322173" cy="4324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0" name="&lt;&lt;interface&gt;&gt;…"/>
            <p:cNvSpPr txBox="1"/>
            <p:nvPr/>
          </p:nvSpPr>
          <p:spPr>
            <a:xfrm>
              <a:off x="21111" y="30823"/>
              <a:ext cx="12799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chemeClr val="accent1"/>
                  </a:solidFill>
                </a:defRPr>
              </a:pPr>
              <a:r>
                <a:t>ReadOnlyLesson</a:t>
              </a:r>
            </a:p>
          </p:txBody>
        </p:sp>
      </p:grpSp>
      <p:grpSp>
        <p:nvGrpSpPr>
          <p:cNvPr id="154" name="Rounded Rectangle 50"/>
          <p:cNvGrpSpPr/>
          <p:nvPr/>
        </p:nvGrpSpPr>
        <p:grpSpPr>
          <a:xfrm>
            <a:off x="1314814" y="5220458"/>
            <a:ext cx="1322174" cy="432488"/>
            <a:chOff x="0" y="0"/>
            <a:chExt cx="1322172" cy="432487"/>
          </a:xfrm>
        </p:grpSpPr>
        <p:sp>
          <p:nvSpPr>
            <p:cNvPr id="152" name="Rounded Rectangle"/>
            <p:cNvSpPr/>
            <p:nvPr/>
          </p:nvSpPr>
          <p:spPr>
            <a:xfrm>
              <a:off x="0" y="0"/>
              <a:ext cx="1322173" cy="4324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3" name="&lt;&lt;interface&gt;&gt;…"/>
            <p:cNvSpPr txBox="1"/>
            <p:nvPr/>
          </p:nvSpPr>
          <p:spPr>
            <a:xfrm>
              <a:off x="21111" y="30823"/>
              <a:ext cx="12799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chemeClr val="accent1"/>
                  </a:solidFill>
                </a:defRPr>
              </a:pPr>
              <a:r>
                <a:t>ObservableList</a:t>
              </a:r>
            </a:p>
          </p:txBody>
        </p:sp>
      </p:grpSp>
      <p:sp>
        <p:nvSpPr>
          <p:cNvPr id="213" name="Elbow Connector 52"/>
          <p:cNvSpPr/>
          <p:nvPr/>
        </p:nvSpPr>
        <p:spPr>
          <a:xfrm>
            <a:off x="734060" y="3699509"/>
            <a:ext cx="574040" cy="1736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558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prstDash val="sysDot"/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6" name="Elbow Connector 56"/>
          <p:cNvSpPr/>
          <p:nvPr/>
        </p:nvSpPr>
        <p:spPr>
          <a:xfrm rot="16200000">
            <a:off x="4331473" y="1786860"/>
            <a:ext cx="1158477" cy="543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06" y="0"/>
                </a:moveTo>
                <a:lnTo>
                  <a:pt x="0" y="0"/>
                </a:lnTo>
                <a:lnTo>
                  <a:pt x="0" y="21590"/>
                </a:lnTo>
                <a:lnTo>
                  <a:pt x="21600" y="2159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Elbow Connector 62"/>
          <p:cNvSpPr/>
          <p:nvPr/>
        </p:nvSpPr>
        <p:spPr>
          <a:xfrm>
            <a:off x="5905500" y="2734310"/>
            <a:ext cx="1524000" cy="742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8" name="Diamond 63"/>
          <p:cNvSpPr/>
          <p:nvPr/>
        </p:nvSpPr>
        <p:spPr>
          <a:xfrm>
            <a:off x="7762462" y="3598009"/>
            <a:ext cx="317625" cy="214687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traight Arrow Connector 64"/>
          <p:cNvSpPr/>
          <p:nvPr/>
        </p:nvSpPr>
        <p:spPr>
          <a:xfrm flipV="1">
            <a:off x="8088038" y="3698621"/>
            <a:ext cx="351621" cy="1835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Elbow Connector 67"/>
          <p:cNvSpPr/>
          <p:nvPr/>
        </p:nvSpPr>
        <p:spPr>
          <a:xfrm rot="16200000">
            <a:off x="8186254" y="3451948"/>
            <a:ext cx="330997" cy="175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07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" name="Elbow Connector 71"/>
          <p:cNvSpPr/>
          <p:nvPr/>
        </p:nvSpPr>
        <p:spPr>
          <a:xfrm flipH="1" rot="16200000">
            <a:off x="8155797" y="3805452"/>
            <a:ext cx="391912" cy="175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288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" name="Elbow Connector 73"/>
          <p:cNvSpPr/>
          <p:nvPr/>
        </p:nvSpPr>
        <p:spPr>
          <a:xfrm flipH="1" rot="16200000">
            <a:off x="8155797" y="4190182"/>
            <a:ext cx="391912" cy="175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288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Rounded Rectangle 74"/>
          <p:cNvGrpSpPr/>
          <p:nvPr/>
        </p:nvGrpSpPr>
        <p:grpSpPr>
          <a:xfrm>
            <a:off x="8443262" y="3258225"/>
            <a:ext cx="830528" cy="252135"/>
            <a:chOff x="0" y="0"/>
            <a:chExt cx="830527" cy="252134"/>
          </a:xfrm>
        </p:grpSpPr>
        <p:sp>
          <p:nvSpPr>
            <p:cNvPr id="163" name="Rounded Rectangle"/>
            <p:cNvSpPr/>
            <p:nvPr/>
          </p:nvSpPr>
          <p:spPr>
            <a:xfrm>
              <a:off x="0" y="0"/>
              <a:ext cx="830528" cy="25213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64" name="Code"/>
            <p:cNvSpPr txBox="1"/>
            <p:nvPr/>
          </p:nvSpPr>
          <p:spPr>
            <a:xfrm>
              <a:off x="12307" y="10496"/>
              <a:ext cx="80591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Code</a:t>
              </a:r>
            </a:p>
          </p:txBody>
        </p:sp>
      </p:grpSp>
      <p:grpSp>
        <p:nvGrpSpPr>
          <p:cNvPr id="168" name="Rounded Rectangle 75"/>
          <p:cNvGrpSpPr/>
          <p:nvPr/>
        </p:nvGrpSpPr>
        <p:grpSpPr>
          <a:xfrm>
            <a:off x="8443262" y="3603138"/>
            <a:ext cx="830528" cy="252135"/>
            <a:chOff x="0" y="0"/>
            <a:chExt cx="830527" cy="252134"/>
          </a:xfrm>
        </p:grpSpPr>
        <p:sp>
          <p:nvSpPr>
            <p:cNvPr id="166" name="Rounded Rectangle"/>
            <p:cNvSpPr/>
            <p:nvPr/>
          </p:nvSpPr>
          <p:spPr>
            <a:xfrm>
              <a:off x="0" y="0"/>
              <a:ext cx="830528" cy="25213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67" name="ClassType"/>
            <p:cNvSpPr txBox="1"/>
            <p:nvPr/>
          </p:nvSpPr>
          <p:spPr>
            <a:xfrm>
              <a:off x="12307" y="10496"/>
              <a:ext cx="80591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ClassType</a:t>
              </a:r>
            </a:p>
          </p:txBody>
        </p:sp>
      </p:grpSp>
      <p:grpSp>
        <p:nvGrpSpPr>
          <p:cNvPr id="171" name="Rounded Rectangle 76"/>
          <p:cNvGrpSpPr/>
          <p:nvPr/>
        </p:nvGrpSpPr>
        <p:grpSpPr>
          <a:xfrm>
            <a:off x="8443262" y="3975941"/>
            <a:ext cx="830528" cy="252135"/>
            <a:chOff x="0" y="0"/>
            <a:chExt cx="830527" cy="252134"/>
          </a:xfrm>
        </p:grpSpPr>
        <p:sp>
          <p:nvSpPr>
            <p:cNvPr id="169" name="Rounded Rectangle"/>
            <p:cNvSpPr/>
            <p:nvPr/>
          </p:nvSpPr>
          <p:spPr>
            <a:xfrm>
              <a:off x="0" y="0"/>
              <a:ext cx="830528" cy="25213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70" name="Group"/>
            <p:cNvSpPr txBox="1"/>
            <p:nvPr/>
          </p:nvSpPr>
          <p:spPr>
            <a:xfrm>
              <a:off x="12307" y="10496"/>
              <a:ext cx="80591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Group</a:t>
              </a:r>
            </a:p>
          </p:txBody>
        </p:sp>
      </p:grpSp>
      <p:grpSp>
        <p:nvGrpSpPr>
          <p:cNvPr id="174" name="Rounded Rectangle 77"/>
          <p:cNvGrpSpPr/>
          <p:nvPr/>
        </p:nvGrpSpPr>
        <p:grpSpPr>
          <a:xfrm>
            <a:off x="8451214" y="4364647"/>
            <a:ext cx="830528" cy="252135"/>
            <a:chOff x="0" y="0"/>
            <a:chExt cx="830527" cy="252134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830528" cy="25213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73" name="Location"/>
            <p:cNvSpPr txBox="1"/>
            <p:nvPr/>
          </p:nvSpPr>
          <p:spPr>
            <a:xfrm>
              <a:off x="12307" y="10496"/>
              <a:ext cx="80591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Location</a:t>
              </a:r>
            </a:p>
          </p:txBody>
        </p:sp>
      </p:grpSp>
      <p:grpSp>
        <p:nvGrpSpPr>
          <p:cNvPr id="177" name="Rounded Rectangle 78"/>
          <p:cNvGrpSpPr/>
          <p:nvPr/>
        </p:nvGrpSpPr>
        <p:grpSpPr>
          <a:xfrm>
            <a:off x="8439656" y="4739585"/>
            <a:ext cx="830528" cy="252135"/>
            <a:chOff x="0" y="0"/>
            <a:chExt cx="830527" cy="252134"/>
          </a:xfrm>
        </p:grpSpPr>
        <p:sp>
          <p:nvSpPr>
            <p:cNvPr id="175" name="Rounded Rectangle"/>
            <p:cNvSpPr/>
            <p:nvPr/>
          </p:nvSpPr>
          <p:spPr>
            <a:xfrm>
              <a:off x="0" y="0"/>
              <a:ext cx="830528" cy="25213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76" name="TimeSlot"/>
            <p:cNvSpPr txBox="1"/>
            <p:nvPr/>
          </p:nvSpPr>
          <p:spPr>
            <a:xfrm>
              <a:off x="12307" y="10496"/>
              <a:ext cx="80591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TimeSlot</a:t>
              </a:r>
            </a:p>
          </p:txBody>
        </p:sp>
      </p:grpSp>
      <p:sp>
        <p:nvSpPr>
          <p:cNvPr id="178" name="Elbow Connector 79"/>
          <p:cNvSpPr/>
          <p:nvPr/>
        </p:nvSpPr>
        <p:spPr>
          <a:xfrm flipH="1" rot="16200000">
            <a:off x="8156415" y="4582863"/>
            <a:ext cx="391912" cy="175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288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9" name="TextBox 80"/>
          <p:cNvSpPr txBox="1"/>
          <p:nvPr/>
        </p:nvSpPr>
        <p:spPr>
          <a:xfrm>
            <a:off x="2805390" y="3043750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0" name="TextBox 81"/>
          <p:cNvSpPr txBox="1"/>
          <p:nvPr/>
        </p:nvSpPr>
        <p:spPr>
          <a:xfrm>
            <a:off x="2810292" y="4191573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1" name="TextBox 82"/>
          <p:cNvSpPr txBox="1"/>
          <p:nvPr/>
        </p:nvSpPr>
        <p:spPr>
          <a:xfrm>
            <a:off x="7432041" y="3884185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TextBox 83"/>
          <p:cNvSpPr txBox="1"/>
          <p:nvPr/>
        </p:nvSpPr>
        <p:spPr>
          <a:xfrm>
            <a:off x="6515053" y="2730109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TextBox 84"/>
          <p:cNvSpPr txBox="1"/>
          <p:nvPr/>
        </p:nvSpPr>
        <p:spPr>
          <a:xfrm>
            <a:off x="5016474" y="2515733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" name="TextBox 85"/>
          <p:cNvSpPr txBox="1"/>
          <p:nvPr/>
        </p:nvSpPr>
        <p:spPr>
          <a:xfrm>
            <a:off x="4960080" y="3700820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5245513" y="1770396"/>
            <a:ext cx="1602408" cy="1180524"/>
            <a:chOff x="0" y="0"/>
            <a:chExt cx="1602407" cy="1180523"/>
          </a:xfrm>
        </p:grpSpPr>
        <p:grpSp>
          <p:nvGrpSpPr>
            <p:cNvPr id="187" name="Rounded Rectangle 31"/>
            <p:cNvGrpSpPr/>
            <p:nvPr/>
          </p:nvGrpSpPr>
          <p:grpSpPr>
            <a:xfrm>
              <a:off x="0" y="748036"/>
              <a:ext cx="1322173" cy="432488"/>
              <a:chOff x="0" y="0"/>
              <a:chExt cx="1322172" cy="432487"/>
            </a:xfrm>
          </p:grpSpPr>
          <p:sp>
            <p:nvSpPr>
              <p:cNvPr id="185" name="Rounded Rectangle"/>
              <p:cNvSpPr/>
              <p:nvPr/>
            </p:nvSpPr>
            <p:spPr>
              <a:xfrm>
                <a:off x="0" y="0"/>
                <a:ext cx="1322173" cy="43248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86" name="UniqueLecturerList"/>
              <p:cNvSpPr txBox="1"/>
              <p:nvPr/>
            </p:nvSpPr>
            <p:spPr>
              <a:xfrm>
                <a:off x="21111" y="100673"/>
                <a:ext cx="127995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chemeClr val="accent1"/>
                    </a:solidFill>
                  </a:defRPr>
                </a:lvl1pPr>
              </a:lstStyle>
              <a:p>
                <a:pPr/>
                <a:r>
                  <a:t>UniqueLecturerList</a:t>
                </a:r>
              </a:p>
            </p:txBody>
          </p:sp>
        </p:grpSp>
        <p:sp>
          <p:nvSpPr>
            <p:cNvPr id="188" name="Diamond 33"/>
            <p:cNvSpPr/>
            <p:nvPr/>
          </p:nvSpPr>
          <p:spPr>
            <a:xfrm rot="16200000">
              <a:off x="502273" y="467159"/>
              <a:ext cx="317625" cy="214687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9" name="Elbow Connector 34"/>
            <p:cNvSpPr/>
            <p:nvPr/>
          </p:nvSpPr>
          <p:spPr>
            <a:xfrm flipH="1" rot="10800000">
              <a:off x="659707" y="230558"/>
              <a:ext cx="253066" cy="18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92" name="Rounded Rectangle 38"/>
            <p:cNvGrpSpPr/>
            <p:nvPr/>
          </p:nvGrpSpPr>
          <p:grpSpPr>
            <a:xfrm>
              <a:off x="912771" y="104491"/>
              <a:ext cx="689637" cy="252135"/>
              <a:chOff x="0" y="0"/>
              <a:chExt cx="689636" cy="252134"/>
            </a:xfrm>
          </p:grpSpPr>
          <p:sp>
            <p:nvSpPr>
              <p:cNvPr id="190" name="Rounded Rectangle"/>
              <p:cNvSpPr/>
              <p:nvPr/>
            </p:nvSpPr>
            <p:spPr>
              <a:xfrm>
                <a:off x="0" y="0"/>
                <a:ext cx="689637" cy="25213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91" name="Lecturer"/>
              <p:cNvSpPr txBox="1"/>
              <p:nvPr/>
            </p:nvSpPr>
            <p:spPr>
              <a:xfrm>
                <a:off x="12307" y="10496"/>
                <a:ext cx="66502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chemeClr val="accent1"/>
                    </a:solidFill>
                  </a:defRPr>
                </a:lvl1pPr>
              </a:lstStyle>
              <a:p>
                <a:pPr/>
                <a:r>
                  <a:t>Lecturer</a:t>
                </a:r>
              </a:p>
            </p:txBody>
          </p:sp>
        </p:grpSp>
        <p:sp>
          <p:nvSpPr>
            <p:cNvPr id="193" name="TextBox 86"/>
            <p:cNvSpPr txBox="1"/>
            <p:nvPr/>
          </p:nvSpPr>
          <p:spPr>
            <a:xfrm>
              <a:off x="693225" y="0"/>
              <a:ext cx="219547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5" name="TextBox 87"/>
          <p:cNvSpPr txBox="1"/>
          <p:nvPr/>
        </p:nvSpPr>
        <p:spPr>
          <a:xfrm>
            <a:off x="6868445" y="3703426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96" name="TextBox 88"/>
          <p:cNvSpPr txBox="1"/>
          <p:nvPr/>
        </p:nvSpPr>
        <p:spPr>
          <a:xfrm rot="16200000">
            <a:off x="7353763" y="4224665"/>
            <a:ext cx="76704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filtered list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5522179" y="473054"/>
            <a:ext cx="1602409" cy="1076034"/>
            <a:chOff x="0" y="104491"/>
            <a:chExt cx="1602407" cy="1076032"/>
          </a:xfrm>
        </p:grpSpPr>
        <p:grpSp>
          <p:nvGrpSpPr>
            <p:cNvPr id="199" name="Rounded Rectangle 31"/>
            <p:cNvGrpSpPr/>
            <p:nvPr/>
          </p:nvGrpSpPr>
          <p:grpSpPr>
            <a:xfrm>
              <a:off x="0" y="748036"/>
              <a:ext cx="1322173" cy="432488"/>
              <a:chOff x="0" y="0"/>
              <a:chExt cx="1322172" cy="432487"/>
            </a:xfrm>
          </p:grpSpPr>
          <p:sp>
            <p:nvSpPr>
              <p:cNvPr id="197" name="Rounded Rectangle"/>
              <p:cNvSpPr/>
              <p:nvPr/>
            </p:nvSpPr>
            <p:spPr>
              <a:xfrm>
                <a:off x="0" y="0"/>
                <a:ext cx="1322173" cy="43248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98" name="UniqueRemarkList"/>
              <p:cNvSpPr txBox="1"/>
              <p:nvPr/>
            </p:nvSpPr>
            <p:spPr>
              <a:xfrm>
                <a:off x="21111" y="100673"/>
                <a:ext cx="127995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chemeClr val="accent1"/>
                    </a:solidFill>
                  </a:defRPr>
                </a:lvl1pPr>
              </a:lstStyle>
              <a:p>
                <a:pPr/>
                <a:r>
                  <a:t>UniqueRemarkList</a:t>
                </a:r>
              </a:p>
            </p:txBody>
          </p:sp>
        </p:grpSp>
        <p:sp>
          <p:nvSpPr>
            <p:cNvPr id="200" name="Diamond 33"/>
            <p:cNvSpPr/>
            <p:nvPr/>
          </p:nvSpPr>
          <p:spPr>
            <a:xfrm rot="16200000">
              <a:off x="502273" y="467159"/>
              <a:ext cx="317625" cy="214687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1" name="Elbow Connector 34"/>
            <p:cNvSpPr/>
            <p:nvPr/>
          </p:nvSpPr>
          <p:spPr>
            <a:xfrm flipH="1" rot="10800000">
              <a:off x="659707" y="230558"/>
              <a:ext cx="253066" cy="18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04" name="Rounded Rectangle 38"/>
            <p:cNvGrpSpPr/>
            <p:nvPr/>
          </p:nvGrpSpPr>
          <p:grpSpPr>
            <a:xfrm>
              <a:off x="912771" y="104491"/>
              <a:ext cx="689637" cy="252135"/>
              <a:chOff x="0" y="0"/>
              <a:chExt cx="689636" cy="252134"/>
            </a:xfrm>
          </p:grpSpPr>
          <p:sp>
            <p:nvSpPr>
              <p:cNvPr id="202" name="Rounded Rectangle"/>
              <p:cNvSpPr/>
              <p:nvPr/>
            </p:nvSpPr>
            <p:spPr>
              <a:xfrm>
                <a:off x="0" y="0"/>
                <a:ext cx="689637" cy="25213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203" name="Remark"/>
              <p:cNvSpPr txBox="1"/>
              <p:nvPr/>
            </p:nvSpPr>
            <p:spPr>
              <a:xfrm>
                <a:off x="12307" y="10496"/>
                <a:ext cx="66502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chemeClr val="accent1"/>
                    </a:solidFill>
                  </a:defRPr>
                </a:lvl1pPr>
              </a:lstStyle>
              <a:p>
                <a:pPr/>
                <a:r>
                  <a:t>Remark</a:t>
                </a:r>
              </a:p>
            </p:txBody>
          </p:sp>
        </p:grpSp>
      </p:grpSp>
      <p:sp>
        <p:nvSpPr>
          <p:cNvPr id="206" name="Line"/>
          <p:cNvSpPr/>
          <p:nvPr/>
        </p:nvSpPr>
        <p:spPr>
          <a:xfrm>
            <a:off x="5004396" y="1298319"/>
            <a:ext cx="503782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V="1">
            <a:off x="4984043" y="1313270"/>
            <a:ext cx="1" cy="1425689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TextBox 84"/>
          <p:cNvSpPr txBox="1"/>
          <p:nvPr/>
        </p:nvSpPr>
        <p:spPr>
          <a:xfrm>
            <a:off x="5016474" y="998050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9" name="TextBox 87"/>
          <p:cNvSpPr txBox="1"/>
          <p:nvPr/>
        </p:nvSpPr>
        <p:spPr>
          <a:xfrm>
            <a:off x="6213611" y="363326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210" name="Line"/>
          <p:cNvSpPr/>
          <p:nvPr/>
        </p:nvSpPr>
        <p:spPr>
          <a:xfrm>
            <a:off x="7133539" y="596900"/>
            <a:ext cx="1842636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8969220" y="593355"/>
            <a:ext cx="1" cy="267365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TextBox 84"/>
          <p:cNvSpPr txBox="1"/>
          <p:nvPr/>
        </p:nvSpPr>
        <p:spPr>
          <a:xfrm>
            <a:off x="8648673" y="2881068"/>
            <a:ext cx="2195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