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howGuides="1">
      <p:cViewPr>
        <p:scale>
          <a:sx n="90" d="100"/>
          <a:sy n="90" d="100"/>
        </p:scale>
        <p:origin x="2728" y="9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15994" y="315112"/>
            <a:ext cx="13081006" cy="639048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87944" y="61578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81850" y="914400"/>
            <a:ext cx="33909" cy="5334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843751" y="1258311"/>
            <a:ext cx="129662" cy="3999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7419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355387" y="907617"/>
            <a:ext cx="5197" cy="5569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2833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906882" y="2238597"/>
            <a:ext cx="0" cy="3189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830682" y="22385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239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627" y="1005287"/>
            <a:ext cx="17614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theme dark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41547" y="166817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482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427875" y="2013515"/>
            <a:ext cx="725541" cy="656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9961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59419" y="519770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831288" y="2731313"/>
            <a:ext cx="142042" cy="21454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992756" y="4004617"/>
            <a:ext cx="292264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89989" y="1106150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</a:t>
            </a:r>
            <a:r>
              <a:rPr lang="en-US" dirty="0" smtClean="0"/>
              <a:t>theme dark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579922" y="458305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23690" y="4952604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594993" y="3822854"/>
            <a:ext cx="178000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eventBus:EventBus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380362" y="4290846"/>
            <a:ext cx="211437" cy="11612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30295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218151" y="2786342"/>
            <a:ext cx="1560440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e:SwitchThemeRequestEvent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998371" y="3225437"/>
            <a:ext cx="0" cy="12943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895449" y="3530238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" name="TextBox 3"/>
          <p:cNvSpPr txBox="1"/>
          <p:nvPr/>
        </p:nvSpPr>
        <p:spPr>
          <a:xfrm>
            <a:off x="5804181" y="5427997"/>
            <a:ext cx="205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340776" y="1642290"/>
            <a:ext cx="1513789" cy="6437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u:ThemeCommand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9961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0130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999165" y="482843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992610" y="3738032"/>
            <a:ext cx="19028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BFA3722-C3DD-4BF5-815F-9CFBE6942C90}"/>
              </a:ext>
            </a:extLst>
          </p:cNvPr>
          <p:cNvSpPr txBox="1"/>
          <p:nvPr/>
        </p:nvSpPr>
        <p:spPr>
          <a:xfrm>
            <a:off x="6498253" y="3503218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6221863" y="565343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456563" y="4301484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 flipV="1">
            <a:off x="5992610" y="3002359"/>
            <a:ext cx="122554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8934679" y="914400"/>
            <a:ext cx="24569" cy="382031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62"/>
          <p:cNvSpPr/>
          <p:nvPr/>
        </p:nvSpPr>
        <p:spPr>
          <a:xfrm>
            <a:off x="8112858" y="395471"/>
            <a:ext cx="1513789" cy="6437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895439" y="3962400"/>
            <a:ext cx="122883" cy="4744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9037602" y="4053623"/>
            <a:ext cx="558872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67535" y="3773991"/>
            <a:ext cx="5615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create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58533" y="401980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getInstance.post</a:t>
            </a:r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7071141" y="914400"/>
            <a:ext cx="20946" cy="45135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2"/>
          <p:cNvSpPr/>
          <p:nvPr/>
        </p:nvSpPr>
        <p:spPr>
          <a:xfrm>
            <a:off x="6249320" y="395471"/>
            <a:ext cx="1513789" cy="6437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ThemeUnit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982410" y="4415518"/>
            <a:ext cx="1069305" cy="1879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051975" y="4345795"/>
            <a:ext cx="122883" cy="4744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68566" y="4447769"/>
            <a:ext cx="84559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setCurrentThemeUnit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10548868" y="4519821"/>
            <a:ext cx="1205220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/>
          <p:cNvSpPr/>
          <p:nvPr/>
        </p:nvSpPr>
        <p:spPr>
          <a:xfrm>
            <a:off x="10952529" y="413532"/>
            <a:ext cx="1513789" cy="6437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>
            <a:cxnSpLocks/>
          </p:cNvCxnSpPr>
          <p:nvPr/>
        </p:nvCxnSpPr>
        <p:spPr>
          <a:xfrm>
            <a:off x="11813162" y="1075597"/>
            <a:ext cx="33230" cy="51728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11782441" y="4466465"/>
            <a:ext cx="94672" cy="8100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828827" y="4275613"/>
            <a:ext cx="5615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  <a:r>
              <a:rPr lang="en-US" dirty="0" smtClean="0"/>
              <a:t>ost(e)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11877113" y="5075404"/>
            <a:ext cx="379428" cy="114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877113" y="4770934"/>
            <a:ext cx="379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2233688" y="4770934"/>
            <a:ext cx="34512" cy="30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2317859" y="4690774"/>
            <a:ext cx="15463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handleSwitchThemeRequestEvent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2" name="Rectangle 62"/>
          <p:cNvSpPr/>
          <p:nvPr/>
        </p:nvSpPr>
        <p:spPr>
          <a:xfrm>
            <a:off x="5017404" y="430409"/>
            <a:ext cx="1176312" cy="47357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:</a:t>
            </a:r>
            <a:r>
              <a:rPr lang="en-US" sz="1100" dirty="0" err="1" smtClean="0">
                <a:solidFill>
                  <a:schemeClr val="bg1"/>
                </a:solidFill>
              </a:rPr>
              <a:t>ThemeCommandParser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5153416" y="896603"/>
            <a:ext cx="20946" cy="45135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5048981" y="1211670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4257505" y="1393833"/>
            <a:ext cx="795220" cy="1638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379177" y="1528557"/>
            <a:ext cx="79518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083530" y="1870762"/>
            <a:ext cx="142042" cy="21454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8248" y="1915700"/>
            <a:ext cx="706995" cy="31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336177" y="1752600"/>
            <a:ext cx="82455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parse(“</a:t>
            </a:r>
            <a:r>
              <a:rPr lang="en-US" sz="1000" dirty="0" smtClean="0"/>
              <a:t>dark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17227" y="2045861"/>
            <a:ext cx="82455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</a:t>
            </a:r>
            <a:r>
              <a:rPr lang="en-US" sz="1000" dirty="0" smtClean="0"/>
              <a:t>xecute()</a:t>
            </a:r>
            <a:endParaRPr 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29200" y="5423879"/>
            <a:ext cx="205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52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 Chew</cp:lastModifiedBy>
  <cp:revision>79</cp:revision>
  <dcterms:created xsi:type="dcterms:W3CDTF">2016-07-22T14:33:02Z</dcterms:created>
  <dcterms:modified xsi:type="dcterms:W3CDTF">2017-11-07T15:06:01Z</dcterms:modified>
</cp:coreProperties>
</file>