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4671"/>
  </p:normalViewPr>
  <p:slideViewPr>
    <p:cSldViewPr showGuides="1">
      <p:cViewPr>
        <p:scale>
          <a:sx n="141" d="100"/>
          <a:sy n="141" d="100"/>
        </p:scale>
        <p:origin x="-1200" y="3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17/10/23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17/10/23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5"/>
          <p:cNvSpPr/>
          <p:nvPr/>
        </p:nvSpPr>
        <p:spPr>
          <a:xfrm>
            <a:off x="831983" y="1961662"/>
            <a:ext cx="1311779" cy="207693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5"/>
          <p:cNvSpPr/>
          <p:nvPr/>
        </p:nvSpPr>
        <p:spPr>
          <a:xfrm>
            <a:off x="3124200" y="1600200"/>
            <a:ext cx="5486400" cy="2819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5410201" y="1826345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6" name="Elbow Connector 95"/>
          <p:cNvCxnSpPr>
            <a:stCxn id="12" idx="1"/>
            <a:endCxn id="144" idx="1"/>
          </p:cNvCxnSpPr>
          <p:nvPr/>
        </p:nvCxnSpPr>
        <p:spPr>
          <a:xfrm rot="10800000" flipV="1">
            <a:off x="4504529" y="1999724"/>
            <a:ext cx="905672" cy="66887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62"/>
          <p:cNvSpPr/>
          <p:nvPr/>
        </p:nvSpPr>
        <p:spPr>
          <a:xfrm>
            <a:off x="5410200" y="2514600"/>
            <a:ext cx="772043" cy="50965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r>
              <a:rPr lang="en-US" sz="1050" b="1">
                <a:solidFill>
                  <a:srgbClr val="0070C0"/>
                </a:solidFill>
              </a:rPr>
              <a:t/>
            </a:r>
            <a:br>
              <a:rPr lang="en-US" sz="1050" b="1">
                <a:solidFill>
                  <a:srgbClr val="0070C0"/>
                </a:solidFill>
              </a:rPr>
            </a:br>
            <a:r>
              <a:rPr lang="en-US" sz="1050" b="1" smtClean="0">
                <a:solidFill>
                  <a:srgbClr val="0070C0"/>
                </a:solidFill>
              </a:rPr>
              <a:t>Undoable</a:t>
            </a: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0" name="Elbow Connector 89"/>
          <p:cNvCxnSpPr>
            <a:stCxn id="12" idx="2"/>
            <a:endCxn id="76" idx="0"/>
          </p:cNvCxnSpPr>
          <p:nvPr/>
        </p:nvCxnSpPr>
        <p:spPr>
          <a:xfrm rot="5400000">
            <a:off x="5625476" y="2343852"/>
            <a:ext cx="341495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Isosceles Triangle 102"/>
          <p:cNvSpPr/>
          <p:nvPr/>
        </p:nvSpPr>
        <p:spPr>
          <a:xfrm rot="10800000" flipV="1">
            <a:off x="5660969" y="2173104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7" name="Rectangle 11"/>
          <p:cNvSpPr/>
          <p:nvPr/>
        </p:nvSpPr>
        <p:spPr>
          <a:xfrm flipH="1">
            <a:off x="7239000" y="2590800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rgbClr val="0070C0"/>
                </a:solidFill>
              </a:rPr>
              <a:t>AddCommand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13" name="Rectangle 11"/>
          <p:cNvSpPr/>
          <p:nvPr/>
        </p:nvSpPr>
        <p:spPr>
          <a:xfrm flipH="1">
            <a:off x="7239000" y="3048000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ClearCommand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28" name="Rectangle 11"/>
          <p:cNvSpPr/>
          <p:nvPr/>
        </p:nvSpPr>
        <p:spPr>
          <a:xfrm flipH="1">
            <a:off x="7239000" y="3962400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050" b="1" dirty="0" smtClean="0">
                <a:solidFill>
                  <a:srgbClr val="0070C0"/>
                </a:solidFill>
              </a:rPr>
              <a:t>…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29" name="Elbow Connector 128"/>
          <p:cNvCxnSpPr>
            <a:stCxn id="76" idx="3"/>
            <a:endCxn id="128" idx="3"/>
          </p:cNvCxnSpPr>
          <p:nvPr/>
        </p:nvCxnSpPr>
        <p:spPr>
          <a:xfrm>
            <a:off x="6182243" y="2769430"/>
            <a:ext cx="1056757" cy="1372805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76" idx="3"/>
            <a:endCxn id="113" idx="3"/>
          </p:cNvCxnSpPr>
          <p:nvPr/>
        </p:nvCxnSpPr>
        <p:spPr>
          <a:xfrm>
            <a:off x="6182243" y="2769430"/>
            <a:ext cx="1056757" cy="458405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76" idx="3"/>
            <a:endCxn id="107" idx="3"/>
          </p:cNvCxnSpPr>
          <p:nvPr/>
        </p:nvCxnSpPr>
        <p:spPr>
          <a:xfrm>
            <a:off x="6182243" y="2769430"/>
            <a:ext cx="1056757" cy="1205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Isosceles Triangle 102"/>
          <p:cNvSpPr/>
          <p:nvPr/>
        </p:nvSpPr>
        <p:spPr>
          <a:xfrm rot="5400000" flipV="1">
            <a:off x="6134752" y="269109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44" name="Rectangle 11"/>
          <p:cNvSpPr/>
          <p:nvPr/>
        </p:nvSpPr>
        <p:spPr>
          <a:xfrm flipH="1">
            <a:off x="3329336" y="2488769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rgbClr val="0070C0"/>
                </a:solidFill>
              </a:rPr>
              <a:t>FindCommand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45" name="Rectangle 11"/>
          <p:cNvSpPr/>
          <p:nvPr/>
        </p:nvSpPr>
        <p:spPr>
          <a:xfrm flipH="1">
            <a:off x="3329336" y="2944348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UndoCommand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50" name="Elbow Connector 149"/>
          <p:cNvCxnSpPr>
            <a:stCxn id="12" idx="1"/>
            <a:endCxn id="145" idx="1"/>
          </p:cNvCxnSpPr>
          <p:nvPr/>
        </p:nvCxnSpPr>
        <p:spPr>
          <a:xfrm rot="10800000" flipV="1">
            <a:off x="4504529" y="1999725"/>
            <a:ext cx="905672" cy="112445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1"/>
          <p:cNvSpPr/>
          <p:nvPr/>
        </p:nvSpPr>
        <p:spPr>
          <a:xfrm flipH="1">
            <a:off x="3328030" y="3396703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050" b="1" dirty="0" smtClean="0">
                <a:solidFill>
                  <a:srgbClr val="0070C0"/>
                </a:solidFill>
              </a:rPr>
              <a:t>…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68" name="Elbow Connector 167"/>
          <p:cNvCxnSpPr>
            <a:stCxn id="12" idx="1"/>
            <a:endCxn id="167" idx="1"/>
          </p:cNvCxnSpPr>
          <p:nvPr/>
        </p:nvCxnSpPr>
        <p:spPr>
          <a:xfrm rot="10800000" flipV="1">
            <a:off x="4503225" y="1999724"/>
            <a:ext cx="906977" cy="157681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rot="16200000" flipV="1">
            <a:off x="5187187" y="1911963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1" name="Rectangle 11"/>
          <p:cNvSpPr/>
          <p:nvPr/>
        </p:nvSpPr>
        <p:spPr>
          <a:xfrm flipH="1">
            <a:off x="1003252" y="212050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2" name="Rectangle 62"/>
          <p:cNvSpPr/>
          <p:nvPr/>
        </p:nvSpPr>
        <p:spPr>
          <a:xfrm>
            <a:off x="1101850" y="352939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3" name="Isosceles Triangle 102"/>
          <p:cNvSpPr/>
          <p:nvPr/>
        </p:nvSpPr>
        <p:spPr>
          <a:xfrm flipV="1">
            <a:off x="1352621" y="336082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4" name="Elbow Connector 23"/>
          <p:cNvCxnSpPr>
            <a:endCxn id="23" idx="2"/>
          </p:cNvCxnSpPr>
          <p:nvPr/>
        </p:nvCxnSpPr>
        <p:spPr>
          <a:xfrm rot="5400000" flipH="1" flipV="1">
            <a:off x="1041363" y="291377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5"/>
          <p:cNvCxnSpPr>
            <a:stCxn id="2" idx="1"/>
            <a:endCxn id="25" idx="3"/>
          </p:cNvCxnSpPr>
          <p:nvPr/>
        </p:nvCxnSpPr>
        <p:spPr>
          <a:xfrm flipH="1" flipV="1">
            <a:off x="2143762" y="3000131"/>
            <a:ext cx="980438" cy="976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1"/>
          <p:cNvSpPr/>
          <p:nvPr/>
        </p:nvSpPr>
        <p:spPr>
          <a:xfrm flipH="1">
            <a:off x="7239000" y="3505200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Remark</a:t>
            </a: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35" name="Elbow Connector 130"/>
          <p:cNvCxnSpPr>
            <a:stCxn id="137" idx="3"/>
            <a:endCxn id="31" idx="3"/>
          </p:cNvCxnSpPr>
          <p:nvPr/>
        </p:nvCxnSpPr>
        <p:spPr>
          <a:xfrm>
            <a:off x="6357766" y="2778861"/>
            <a:ext cx="881234" cy="906174"/>
          </a:xfrm>
          <a:prstGeom prst="bentConnector3">
            <a:avLst>
              <a:gd name="adj1" fmla="val 3978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18</Words>
  <Application>Microsoft Macintosh PowerPoint</Application>
  <PresentationFormat>如螢幕大小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Theme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yuwen cheng</cp:lastModifiedBy>
  <cp:revision>99</cp:revision>
  <dcterms:created xsi:type="dcterms:W3CDTF">2016-07-22T14:33:02Z</dcterms:created>
  <dcterms:modified xsi:type="dcterms:W3CDTF">2017-10-22T17:23:49Z</dcterms:modified>
</cp:coreProperties>
</file>