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>
        <p:scale>
          <a:sx n="170" d="100"/>
          <a:sy n="170" d="100"/>
        </p:scale>
        <p:origin x="192" y="14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96200" y="1905000"/>
            <a:ext cx="762000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019300"/>
            <a:ext cx="418205" cy="10155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96200" y="2209800"/>
            <a:ext cx="762000" cy="2095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314592"/>
            <a:ext cx="418205" cy="7202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96200" y="3124200"/>
            <a:ext cx="762000" cy="2095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18205" cy="19410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96200" y="3429000"/>
            <a:ext cx="762000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18205" cy="5084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7696200" y="3733800"/>
            <a:ext cx="762000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96200" y="4038600"/>
            <a:ext cx="762000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Timetable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7696200" y="4343400"/>
            <a:ext cx="762000" cy="2095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7696200" y="2514600"/>
            <a:ext cx="762000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Gender 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7696200" y="2819400"/>
            <a:ext cx="762000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Matric no.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5"/>
          <p:cNvCxnSpPr>
            <a:stCxn id="78" idx="3"/>
            <a:endCxn id="73" idx="1"/>
          </p:cNvCxnSpPr>
          <p:nvPr/>
        </p:nvCxnSpPr>
        <p:spPr>
          <a:xfrm>
            <a:off x="7277995" y="3034891"/>
            <a:ext cx="418205" cy="8132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85"/>
          <p:cNvCxnSpPr>
            <a:stCxn id="78" idx="3"/>
            <a:endCxn id="74" idx="1"/>
          </p:cNvCxnSpPr>
          <p:nvPr/>
        </p:nvCxnSpPr>
        <p:spPr>
          <a:xfrm>
            <a:off x="7277995" y="3034891"/>
            <a:ext cx="418205" cy="11180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85"/>
          <p:cNvCxnSpPr>
            <a:stCxn id="78" idx="3"/>
            <a:endCxn id="77" idx="1"/>
          </p:cNvCxnSpPr>
          <p:nvPr/>
        </p:nvCxnSpPr>
        <p:spPr>
          <a:xfrm>
            <a:off x="7277995" y="3034891"/>
            <a:ext cx="418205" cy="141330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85"/>
          <p:cNvCxnSpPr>
            <a:stCxn id="78" idx="3"/>
            <a:endCxn id="87" idx="1"/>
          </p:cNvCxnSpPr>
          <p:nvPr/>
        </p:nvCxnSpPr>
        <p:spPr>
          <a:xfrm flipV="1">
            <a:off x="7277995" y="2933700"/>
            <a:ext cx="418205" cy="1011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Elbow Connector 85"/>
          <p:cNvCxnSpPr>
            <a:stCxn id="78" idx="3"/>
            <a:endCxn id="82" idx="1"/>
          </p:cNvCxnSpPr>
          <p:nvPr/>
        </p:nvCxnSpPr>
        <p:spPr>
          <a:xfrm flipV="1">
            <a:off x="7277995" y="2628900"/>
            <a:ext cx="418205" cy="40599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50</Words>
  <Application>Microsoft Macintosh PowerPoint</Application>
  <PresentationFormat>如螢幕大小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Theme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yuwen cheng</cp:lastModifiedBy>
  <cp:revision>61</cp:revision>
  <dcterms:created xsi:type="dcterms:W3CDTF">2016-07-22T14:33:02Z</dcterms:created>
  <dcterms:modified xsi:type="dcterms:W3CDTF">2017-10-22T17:19:04Z</dcterms:modified>
</cp:coreProperties>
</file>