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678" y="108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18-Oct-17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18-Oct-17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18-Oct-17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18-Oct-17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18-Oct-17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18-Oct-17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18-Oct-17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752600" y="1981200"/>
            <a:ext cx="77101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01389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741708" y="26602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669700" y="3010912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267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880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808591" y="31220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7745566" y="3276118"/>
            <a:ext cx="1603058" cy="4981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c:ClearBookmark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8296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220374" y="377427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371600" y="3014600"/>
            <a:ext cx="12981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843900" y="3122099"/>
            <a:ext cx="19646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1582" y="2736721"/>
            <a:ext cx="20344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clear_bookmark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781218" y="370321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81583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781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826831" y="4243231"/>
            <a:ext cx="19638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95400" y="5791200"/>
            <a:ext cx="13743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789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2843900" y="4495317"/>
            <a:ext cx="53764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211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0305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10210800" y="452459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4664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372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2843900" y="5486400"/>
            <a:ext cx="53857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508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removeAllTags</a:t>
            </a:r>
            <a:r>
              <a:rPr lang="en-US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007382" y="2851784"/>
            <a:ext cx="1819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</a:t>
            </a:r>
            <a:r>
              <a:rPr lang="en-US" dirty="0" err="1"/>
              <a:t>clear_bookmark</a:t>
            </a:r>
            <a:r>
              <a:rPr lang="en-US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4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9910" y="553822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544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01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8382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197846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755982" y="2715960"/>
            <a:ext cx="1931533" cy="6459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ClearBookmark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86591" y="36576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83948" y="335280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6686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583948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023383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82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936425" y="3173005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983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57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40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Zhi Xuan Chng</cp:lastModifiedBy>
  <cp:revision>73</cp:revision>
  <dcterms:created xsi:type="dcterms:W3CDTF">2016-07-22T14:33:02Z</dcterms:created>
  <dcterms:modified xsi:type="dcterms:W3CDTF">2017-10-18T14:25:04Z</dcterms:modified>
</cp:coreProperties>
</file>