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F242-8F3F-4F2A-9764-47CAA2BE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981E8-DED5-451E-893A-EF06B91BE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7F16-943A-4EE1-A32A-97DAD618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B2AA-F3D4-4DF2-B438-95EC23383755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44337-4867-4FAA-B5CE-995E7B1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4F17-549B-4C6F-A229-B7163241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F455-5E3D-4306-BE87-B720D5D710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18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D2AD-670C-4101-887E-1B56778E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4AC40-550B-4AA4-8814-F0113F828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6D805-DC21-401C-8879-49400116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B2AA-F3D4-4DF2-B438-95EC23383755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40BCE-8DE2-4087-9853-49B9A7C1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48C3-0DC3-4698-826C-2E7EC9E6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F455-5E3D-4306-BE87-B720D5D710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64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77097-526B-4E56-B8AC-5C3A77288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3F0CE-B06E-4689-9E00-D25134158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9A933-4B93-4F44-96AA-012851BE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B2AA-F3D4-4DF2-B438-95EC23383755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C4EDB-32A4-4B25-B2CE-7BEE9E1F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86E50-73BA-4D38-9AE9-6FFAD0DC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F455-5E3D-4306-BE87-B720D5D710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531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9123-2CBB-4DD0-B909-28A8C30C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794D-F67C-46E6-BB52-E7A33697B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2D2FC-78B6-4A48-AF74-31474717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B2AA-F3D4-4DF2-B438-95EC23383755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EF38-3993-43D6-A292-E4354CB0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D145-8F33-4A0B-BC2A-AC9A5CE4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F455-5E3D-4306-BE87-B720D5D710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862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DFF1-69B7-4F09-B8DC-8F0BA58D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DB9EC-6953-4D3B-B2A7-81627B1B6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05011-0F58-44B8-A5BC-47864077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B2AA-F3D4-4DF2-B438-95EC23383755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1367B-75DE-4B08-A9BD-06CD2E7D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0DB50-3707-4872-B6F7-5329F490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F455-5E3D-4306-BE87-B720D5D710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457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5304-7062-457A-ACCD-6C5A5B3E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0FCC-8EB1-49FB-A162-C744C13DE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1774F-68D0-4D34-90D6-E42CE3760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62BDF-B99F-458A-93AE-9A613657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B2AA-F3D4-4DF2-B438-95EC23383755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1C6F3-84CD-4894-A7AB-7C07BC87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1C637-3443-4471-91EA-21E53CBF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F455-5E3D-4306-BE87-B720D5D710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423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ACDE-B4D9-484C-9F4D-031E5A0B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53968-84C8-469F-A425-3B3EE16EE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9CCD7-7FF4-49BA-93FF-5DA800999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78C3F-D383-45FC-9C86-37ADF2EDE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DF54C-AC3F-4E61-8AEA-AF65189E9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AC42B-D5C4-4E22-9BA4-C3705462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B2AA-F3D4-4DF2-B438-95EC23383755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70571-7925-43BB-B18F-A213C8A2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0D54C-3988-4DE6-906E-9FBF74D9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F455-5E3D-4306-BE87-B720D5D710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318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679B-AD69-4DBC-85D6-1DC83464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C2E8C-0237-4BBA-AFBF-3694F2FA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B2AA-F3D4-4DF2-B438-95EC23383755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95101-6837-4A90-AFF6-E78304CA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1E67C-8E95-462E-9189-BE31DE62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F455-5E3D-4306-BE87-B720D5D710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06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432B0-889C-4855-BF75-83EB224F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B2AA-F3D4-4DF2-B438-95EC23383755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08691-34B1-4A52-8453-7DF30F6C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70A56-F296-4C1F-89D2-514FEC16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F455-5E3D-4306-BE87-B720D5D710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53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F3CE-800B-44A6-9D0D-291BBE79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7AA1-235E-4949-9BC0-767B8003E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597BC-FDD8-4DD9-B6BD-BF4813423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5DC96-3E10-4E0F-90B8-62161268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B2AA-F3D4-4DF2-B438-95EC23383755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E0370-CB42-4755-AD69-1237FBAD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03EB7-4075-409F-84A1-10D4C6E3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F455-5E3D-4306-BE87-B720D5D710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36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CA16-CFA6-42A2-8640-B3E57CB6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79991-C5CF-4BDE-ACB2-E94E485AF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793A7-FE0B-47AF-9F07-E3AE3BD45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CAA07-7761-4174-B5D5-C5125BFF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B2AA-F3D4-4DF2-B438-95EC23383755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C68C1-B5DC-4DB8-B5CE-F42B6BCA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1EE37-2008-45F2-BC8E-CD181856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F455-5E3D-4306-BE87-B720D5D710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766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EBA7D-6A13-4712-B2DF-D6BA87E8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A0700-7F58-4857-9B3B-1F297DB17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3C7BF-970D-443A-9849-895BD73C8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B2AA-F3D4-4DF2-B438-95EC23383755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4F1F2-A489-4D44-BC30-07C042AC2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A42D-5F01-495B-A169-F398884B9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BF455-5E3D-4306-BE87-B720D5D710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0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9102-6FE8-4018-B72B-350130E95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6CC9A-B6C0-4612-9AE0-C42ABE935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57AA-5A5B-4E34-9F5D-9352CE35C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4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Aung Myin Kyaw</dc:creator>
  <cp:lastModifiedBy>Aung Myin Kyaw</cp:lastModifiedBy>
  <cp:revision>1</cp:revision>
  <dcterms:created xsi:type="dcterms:W3CDTF">2017-10-30T15:08:30Z</dcterms:created>
  <dcterms:modified xsi:type="dcterms:W3CDTF">2017-10-30T15:09:12Z</dcterms:modified>
</cp:coreProperties>
</file>