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BAE9"/>
    <a:srgbClr val="CDBBEA"/>
    <a:srgbClr val="CEBCEA"/>
    <a:srgbClr val="E6E0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1F0D-08DE-4094-A7C8-FC65F505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E06F2-6886-4C77-8717-62CCD9CFA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9291-CEA1-4315-97A0-45EF8A2F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00A2-1871-4630-8925-B5860F46C07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FBCE2-8593-412F-977B-A4ED0CEF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3648A-3CF6-4874-92C6-57809FF0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97F1-A353-419C-8513-1DBF51D0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6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FD10-6D30-414F-91FB-2E52520B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39403-C85D-4C85-8149-4B4268E77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3753A-E48F-4E26-A4EE-6F634B91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00A2-1871-4630-8925-B5860F46C07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DB7DA-6789-4EBD-BCE3-7DC358E3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5B89-E792-459C-A959-6279BA1D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97F1-A353-419C-8513-1DBF51D0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A0DCD-9D64-46EB-AF4B-951A03E69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175DF-A707-4802-A131-70EC7C5CE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3FB5-0CE7-4C55-BB55-B2994ED3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00A2-1871-4630-8925-B5860F46C07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F2B3D-D9C4-4F13-A597-DA1203AE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02FE8-8BFA-4FFD-BCED-6730F6E3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97F1-A353-419C-8513-1DBF51D0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5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7D42-E12A-4BAD-917F-75A0B9EE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4878-28E6-4BD4-BBE7-402A87B2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BB93-EEBB-4B25-BE2F-74D8788D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00A2-1871-4630-8925-B5860F46C07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955F2-1B9F-4D5E-93EE-BD95699E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01DC-4295-4FBB-8246-37D2A02A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97F1-A353-419C-8513-1DBF51D0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8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C8F1-F2AE-4793-BF92-90457B4A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64BA0-C195-40B8-967D-F131DD465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74D7-F109-409F-A11C-353FAC43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00A2-1871-4630-8925-B5860F46C07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CA177-D7DF-41F6-AA88-86207B34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B60A-4CEB-48DB-87AD-4269A3DE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97F1-A353-419C-8513-1DBF51D0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1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8DC7-0740-41AF-BF9C-95C4E445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17E92-84F6-4D4D-B979-8C7C32771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C6DA7-6BB6-4625-B938-75B0A2FE7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CF2ED-5E89-4CD1-9FA0-ED39FEBE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00A2-1871-4630-8925-B5860F46C07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C7137-46B0-434D-809E-C0E0CCB1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A823E-7C80-421B-BCB8-273A8641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97F1-A353-419C-8513-1DBF51D0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8A8F-0DBB-43C3-82CB-629F6C65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A72F1-6F2C-439B-AA56-745DDA917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E4AF8-2AA8-4D82-9144-96883410D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4627D-D09C-478C-B7E4-D2C9EFC8A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AD276-AF26-4E04-B3BD-CE6BB1E09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BA497-BB78-4992-BFAC-B348FC10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00A2-1871-4630-8925-B5860F46C07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A8380-908A-49B3-B75B-FEEE5AAA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B7682-F087-4632-B69A-9A9F47EB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97F1-A353-419C-8513-1DBF51D0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8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6F28-8A31-4ECF-B2A2-F8916FFC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E8EE4-3113-4CFC-A71C-FAB7FB8B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00A2-1871-4630-8925-B5860F46C07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D8810-1704-4E4D-9773-D1690794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A4900-52EE-4140-8FF8-B2274617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97F1-A353-419C-8513-1DBF51D0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4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F6134-1494-4B3F-909C-745D73A3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00A2-1871-4630-8925-B5860F46C07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340F9-89C2-4A69-B0FE-D07FF653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BD615-F049-444E-A4BE-93ABA21C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97F1-A353-419C-8513-1DBF51D0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6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B641-BCFC-4159-8F75-442854F9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61E0-EDEA-482D-9C1E-F7777D0EC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0B6D4-CCC5-4AF8-A9B0-4CE3B8DA9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ACE3E-6634-4AFA-AE73-7A688A60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00A2-1871-4630-8925-B5860F46C07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75AA2-3AB9-4A61-B07C-6F08BC55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95BEE-2EE4-436C-AAC4-5E3D6F6A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97F1-A353-419C-8513-1DBF51D0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FEED-4D21-43C1-BD97-9870B62E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AB1A4-CD2B-45AE-9911-DD19AB4A5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716A1-6AE9-48CF-ABDF-3C66AD35D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60D4D-981E-4D2C-A462-AE54D424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00A2-1871-4630-8925-B5860F46C07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605A9-2118-4DFD-B066-76985034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F6DA5-6FA3-442A-AEFC-37B610A3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97F1-A353-419C-8513-1DBF51D0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7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A27E8-7382-4021-9F16-556F7350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98651-4869-4C90-9D63-B7006497A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41CAE-CF96-4090-8E64-4895A7822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A00A2-1871-4630-8925-B5860F46C076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AFA0-6FC4-4DCF-83F4-FA4B63A28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25BC-E6BD-44D6-9875-1F169E5BC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797F1-A353-419C-8513-1DBF51D0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8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75F369-A741-428D-A57D-AB2214382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4145"/>
            </a:avLst>
          </a:prstGeom>
          <a:solidFill>
            <a:srgbClr val="E6E0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20C1A-9400-4D46-A635-FA03B8D66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49" y="381663"/>
            <a:ext cx="10642852" cy="4516341"/>
          </a:xfrm>
          <a:prstGeom prst="rect">
            <a:avLst/>
          </a:prstGeom>
          <a:solidFill>
            <a:srgbClr val="E6E0EC"/>
          </a:solidFill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8442F9-6E95-46A0-A45F-7008E9C1D1B6}"/>
              </a:ext>
            </a:extLst>
          </p:cNvPr>
          <p:cNvCxnSpPr>
            <a:cxnSpLocks/>
          </p:cNvCxnSpPr>
          <p:nvPr/>
        </p:nvCxnSpPr>
        <p:spPr>
          <a:xfrm>
            <a:off x="5104737" y="2345635"/>
            <a:ext cx="0" cy="245695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D8F4DC-E7F1-49D9-83B6-2BCC23CFFAAD}"/>
              </a:ext>
            </a:extLst>
          </p:cNvPr>
          <p:cNvCxnSpPr>
            <a:cxnSpLocks/>
          </p:cNvCxnSpPr>
          <p:nvPr/>
        </p:nvCxnSpPr>
        <p:spPr>
          <a:xfrm>
            <a:off x="5114002" y="4794199"/>
            <a:ext cx="187514" cy="2311"/>
          </a:xfrm>
          <a:prstGeom prst="straightConnector1">
            <a:avLst/>
          </a:prstGeom>
          <a:ln w="317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D5C096-2043-4B93-950B-B67D54E6A609}"/>
              </a:ext>
            </a:extLst>
          </p:cNvPr>
          <p:cNvSpPr/>
          <p:nvPr/>
        </p:nvSpPr>
        <p:spPr>
          <a:xfrm>
            <a:off x="5284300" y="4507055"/>
            <a:ext cx="1883135" cy="595688"/>
          </a:xfrm>
          <a:prstGeom prst="rect">
            <a:avLst/>
          </a:prstGeom>
          <a:gradFill flip="none" rotWithShape="1">
            <a:gsLst>
              <a:gs pos="42000">
                <a:srgbClr val="CCBAE9"/>
              </a:gs>
              <a:gs pos="100000">
                <a:schemeClr val="bg2">
                  <a:shade val="100000"/>
                  <a:satMod val="115000"/>
                  <a:lumMod val="80000"/>
                  <a:lumOff val="20000"/>
                </a:schemeClr>
              </a:gs>
            </a:gsLst>
            <a:lin ang="16200000" scaled="1"/>
            <a:tileRect/>
          </a:gra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7030A0"/>
                </a:solidFill>
              </a:rPr>
              <a:t>UniqueReminderList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1F528EA2-DC81-4726-BE09-1DC380A15786}"/>
              </a:ext>
            </a:extLst>
          </p:cNvPr>
          <p:cNvSpPr/>
          <p:nvPr/>
        </p:nvSpPr>
        <p:spPr>
          <a:xfrm>
            <a:off x="7168099" y="4667416"/>
            <a:ext cx="384313" cy="270344"/>
          </a:xfrm>
          <a:prstGeom prst="diamond">
            <a:avLst/>
          </a:prstGeom>
          <a:solidFill>
            <a:schemeClr val="bg2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EC2292-1B15-4205-9FD5-F088AEF05960}"/>
              </a:ext>
            </a:extLst>
          </p:cNvPr>
          <p:cNvCxnSpPr>
            <a:cxnSpLocks/>
          </p:cNvCxnSpPr>
          <p:nvPr/>
        </p:nvCxnSpPr>
        <p:spPr>
          <a:xfrm>
            <a:off x="7561690" y="4802588"/>
            <a:ext cx="206734" cy="0"/>
          </a:xfrm>
          <a:prstGeom prst="straightConnector1">
            <a:avLst/>
          </a:prstGeom>
          <a:ln w="317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3E9068D-12BD-4B66-8504-EE3CAF973997}"/>
              </a:ext>
            </a:extLst>
          </p:cNvPr>
          <p:cNvSpPr/>
          <p:nvPr/>
        </p:nvSpPr>
        <p:spPr>
          <a:xfrm>
            <a:off x="7773723" y="4480560"/>
            <a:ext cx="1134389" cy="628154"/>
          </a:xfrm>
          <a:prstGeom prst="rect">
            <a:avLst/>
          </a:prstGeom>
          <a:gradFill flip="none" rotWithShape="1">
            <a:gsLst>
              <a:gs pos="42000">
                <a:srgbClr val="CCBAE9"/>
              </a:gs>
              <a:gs pos="100000">
                <a:schemeClr val="bg2">
                  <a:shade val="100000"/>
                  <a:satMod val="115000"/>
                  <a:lumMod val="80000"/>
                  <a:lumOff val="20000"/>
                </a:schemeClr>
              </a:gs>
            </a:gsLst>
            <a:lin ang="16200000" scaled="1"/>
            <a:tileRect/>
          </a:gra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Reminder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A70880-DF58-4030-89E5-4E1B0BC74CE7}"/>
              </a:ext>
            </a:extLst>
          </p:cNvPr>
          <p:cNvCxnSpPr>
            <a:cxnSpLocks/>
          </p:cNvCxnSpPr>
          <p:nvPr/>
        </p:nvCxnSpPr>
        <p:spPr>
          <a:xfrm>
            <a:off x="8334292" y="5108714"/>
            <a:ext cx="0" cy="528761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C52C18F2-BAFA-469D-9798-B73287F3A755}"/>
              </a:ext>
            </a:extLst>
          </p:cNvPr>
          <p:cNvSpPr/>
          <p:nvPr/>
        </p:nvSpPr>
        <p:spPr>
          <a:xfrm>
            <a:off x="8908112" y="4647538"/>
            <a:ext cx="384313" cy="270344"/>
          </a:xfrm>
          <a:prstGeom prst="diamond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E4FC1-59D4-4DA8-86F3-C21E121B54D2}"/>
              </a:ext>
            </a:extLst>
          </p:cNvPr>
          <p:cNvCxnSpPr>
            <a:cxnSpLocks/>
          </p:cNvCxnSpPr>
          <p:nvPr/>
        </p:nvCxnSpPr>
        <p:spPr>
          <a:xfrm>
            <a:off x="9455426" y="5132561"/>
            <a:ext cx="446598" cy="0"/>
          </a:xfrm>
          <a:prstGeom prst="straightConnector1">
            <a:avLst/>
          </a:prstGeom>
          <a:ln w="317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1A5F30-1D47-4560-A00C-025E59D342B4}"/>
              </a:ext>
            </a:extLst>
          </p:cNvPr>
          <p:cNvCxnSpPr>
            <a:cxnSpLocks/>
          </p:cNvCxnSpPr>
          <p:nvPr/>
        </p:nvCxnSpPr>
        <p:spPr>
          <a:xfrm>
            <a:off x="9455426" y="4516334"/>
            <a:ext cx="0" cy="168567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61515B-1BCE-4A7A-88C4-D832A30620FC}"/>
              </a:ext>
            </a:extLst>
          </p:cNvPr>
          <p:cNvCxnSpPr>
            <a:cxnSpLocks/>
          </p:cNvCxnSpPr>
          <p:nvPr/>
        </p:nvCxnSpPr>
        <p:spPr>
          <a:xfrm>
            <a:off x="9455426" y="4521636"/>
            <a:ext cx="446598" cy="0"/>
          </a:xfrm>
          <a:prstGeom prst="straightConnector1">
            <a:avLst/>
          </a:prstGeom>
          <a:ln w="317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81338E-FAED-4D15-B180-91E5136DA04A}"/>
              </a:ext>
            </a:extLst>
          </p:cNvPr>
          <p:cNvCxnSpPr>
            <a:cxnSpLocks/>
          </p:cNvCxnSpPr>
          <p:nvPr/>
        </p:nvCxnSpPr>
        <p:spPr>
          <a:xfrm>
            <a:off x="9456089" y="5612290"/>
            <a:ext cx="446598" cy="0"/>
          </a:xfrm>
          <a:prstGeom prst="straightConnector1">
            <a:avLst/>
          </a:prstGeom>
          <a:ln w="317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257A22-57BB-4DB1-A1B6-61C3CA10A514}"/>
              </a:ext>
            </a:extLst>
          </p:cNvPr>
          <p:cNvCxnSpPr>
            <a:cxnSpLocks/>
          </p:cNvCxnSpPr>
          <p:nvPr/>
        </p:nvCxnSpPr>
        <p:spPr>
          <a:xfrm>
            <a:off x="9455426" y="6202011"/>
            <a:ext cx="446598" cy="0"/>
          </a:xfrm>
          <a:prstGeom prst="straightConnector1">
            <a:avLst/>
          </a:prstGeom>
          <a:ln w="317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B791EDB-FCAA-43B4-9077-E09F75A7E8EB}"/>
              </a:ext>
            </a:extLst>
          </p:cNvPr>
          <p:cNvSpPr/>
          <p:nvPr/>
        </p:nvSpPr>
        <p:spPr>
          <a:xfrm>
            <a:off x="9900696" y="4862216"/>
            <a:ext cx="952833" cy="481055"/>
          </a:xfrm>
          <a:prstGeom prst="rect">
            <a:avLst/>
          </a:prstGeom>
          <a:gradFill flip="none" rotWithShape="1">
            <a:gsLst>
              <a:gs pos="42000">
                <a:srgbClr val="CCBAE9"/>
              </a:gs>
              <a:gs pos="100000">
                <a:schemeClr val="bg2">
                  <a:shade val="100000"/>
                  <a:satMod val="115000"/>
                  <a:lumMod val="80000"/>
                  <a:lumOff val="20000"/>
                </a:schemeClr>
              </a:gs>
            </a:gsLst>
            <a:lin ang="16200000" scaled="1"/>
            <a:tileRect/>
          </a:gra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Priority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9D35C1-3577-4AF3-8A50-0BE4024CBF7D}"/>
              </a:ext>
            </a:extLst>
          </p:cNvPr>
          <p:cNvSpPr/>
          <p:nvPr/>
        </p:nvSpPr>
        <p:spPr>
          <a:xfrm>
            <a:off x="9886117" y="4261894"/>
            <a:ext cx="967413" cy="506231"/>
          </a:xfrm>
          <a:prstGeom prst="rect">
            <a:avLst/>
          </a:prstGeom>
          <a:gradFill flip="none" rotWithShape="1">
            <a:gsLst>
              <a:gs pos="42000">
                <a:srgbClr val="CCBAE9"/>
              </a:gs>
              <a:gs pos="100000">
                <a:schemeClr val="bg2">
                  <a:shade val="100000"/>
                  <a:satMod val="115000"/>
                  <a:lumMod val="80000"/>
                  <a:lumOff val="20000"/>
                </a:schemeClr>
              </a:gs>
            </a:gsLst>
            <a:lin ang="16200000" scaled="1"/>
            <a:tileRect/>
          </a:gra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Task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B29CC0-AFDF-48C2-BD57-758224F6BB47}"/>
              </a:ext>
            </a:extLst>
          </p:cNvPr>
          <p:cNvSpPr/>
          <p:nvPr/>
        </p:nvSpPr>
        <p:spPr>
          <a:xfrm>
            <a:off x="9900697" y="5420798"/>
            <a:ext cx="952831" cy="506231"/>
          </a:xfrm>
          <a:prstGeom prst="rect">
            <a:avLst/>
          </a:prstGeom>
          <a:gradFill flip="none" rotWithShape="1">
            <a:gsLst>
              <a:gs pos="42000">
                <a:srgbClr val="CCBAE9"/>
              </a:gs>
              <a:gs pos="100000">
                <a:schemeClr val="bg2">
                  <a:shade val="100000"/>
                  <a:satMod val="115000"/>
                  <a:lumMod val="80000"/>
                  <a:lumOff val="20000"/>
                </a:schemeClr>
              </a:gs>
            </a:gsLst>
            <a:lin ang="16200000" scaled="1"/>
            <a:tileRect/>
          </a:gra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2FC90F-9B22-4CCA-BFA6-554909A87F53}"/>
              </a:ext>
            </a:extLst>
          </p:cNvPr>
          <p:cNvSpPr/>
          <p:nvPr/>
        </p:nvSpPr>
        <p:spPr>
          <a:xfrm>
            <a:off x="9900696" y="6004556"/>
            <a:ext cx="967413" cy="506231"/>
          </a:xfrm>
          <a:prstGeom prst="rect">
            <a:avLst/>
          </a:prstGeom>
          <a:gradFill flip="none" rotWithShape="1">
            <a:gsLst>
              <a:gs pos="42000">
                <a:srgbClr val="CCBAE9"/>
              </a:gs>
              <a:gs pos="100000">
                <a:schemeClr val="bg2">
                  <a:shade val="100000"/>
                  <a:satMod val="115000"/>
                  <a:lumMod val="80000"/>
                  <a:lumOff val="20000"/>
                </a:schemeClr>
              </a:gs>
            </a:gsLst>
            <a:lin ang="16200000" scaled="1"/>
            <a:tileRect/>
          </a:gra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Message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90DB484-F375-42EA-988E-3151ACF414A3}"/>
              </a:ext>
            </a:extLst>
          </p:cNvPr>
          <p:cNvCxnSpPr/>
          <p:nvPr/>
        </p:nvCxnSpPr>
        <p:spPr>
          <a:xfrm flipH="1">
            <a:off x="8014914" y="5637475"/>
            <a:ext cx="32600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40396CA-E9E9-4A90-B8F0-B7ACECD3E0DA}"/>
              </a:ext>
            </a:extLst>
          </p:cNvPr>
          <p:cNvSpPr/>
          <p:nvPr/>
        </p:nvSpPr>
        <p:spPr>
          <a:xfrm>
            <a:off x="6154312" y="5324062"/>
            <a:ext cx="1814224" cy="628154"/>
          </a:xfrm>
          <a:prstGeom prst="rect">
            <a:avLst/>
          </a:prstGeom>
          <a:gradFill flip="none" rotWithShape="1">
            <a:gsLst>
              <a:gs pos="42000">
                <a:srgbClr val="CCBAE9"/>
              </a:gs>
              <a:gs pos="100000">
                <a:schemeClr val="bg2">
                  <a:shade val="100000"/>
                  <a:satMod val="115000"/>
                  <a:lumMod val="80000"/>
                  <a:lumOff val="20000"/>
                </a:schemeClr>
              </a:gs>
            </a:gsLst>
            <a:lin ang="16200000" scaled="1"/>
            <a:tileRect/>
          </a:gra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600" dirty="0" err="1">
                <a:solidFill>
                  <a:srgbClr val="7030A0"/>
                </a:solidFill>
              </a:rPr>
              <a:t>ReadOnlyReminder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44978D-FB52-4AEE-A29B-7D32C516A5DE}"/>
              </a:ext>
            </a:extLst>
          </p:cNvPr>
          <p:cNvCxnSpPr>
            <a:cxnSpLocks/>
          </p:cNvCxnSpPr>
          <p:nvPr/>
        </p:nvCxnSpPr>
        <p:spPr>
          <a:xfrm>
            <a:off x="2044810" y="3197752"/>
            <a:ext cx="0" cy="78585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F80603-7555-419B-BA64-C3D2DC854BE8}"/>
              </a:ext>
            </a:extLst>
          </p:cNvPr>
          <p:cNvCxnSpPr>
            <a:cxnSpLocks/>
          </p:cNvCxnSpPr>
          <p:nvPr/>
        </p:nvCxnSpPr>
        <p:spPr>
          <a:xfrm flipV="1">
            <a:off x="8587409" y="5108714"/>
            <a:ext cx="0" cy="1190045"/>
          </a:xfrm>
          <a:prstGeom prst="straightConnector1">
            <a:avLst/>
          </a:prstGeom>
          <a:ln w="317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79D06DE-D52C-4D39-9E61-93672F9777DA}"/>
              </a:ext>
            </a:extLst>
          </p:cNvPr>
          <p:cNvCxnSpPr>
            <a:cxnSpLocks/>
          </p:cNvCxnSpPr>
          <p:nvPr/>
        </p:nvCxnSpPr>
        <p:spPr>
          <a:xfrm>
            <a:off x="2044810" y="3983603"/>
            <a:ext cx="243177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1853B48-2E41-4ED5-916C-EAD87AA1A137}"/>
              </a:ext>
            </a:extLst>
          </p:cNvPr>
          <p:cNvCxnSpPr>
            <a:cxnSpLocks/>
          </p:cNvCxnSpPr>
          <p:nvPr/>
        </p:nvCxnSpPr>
        <p:spPr>
          <a:xfrm>
            <a:off x="4471283" y="3983603"/>
            <a:ext cx="0" cy="23151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DA78A5-A1A0-4EE1-9E1C-202C9606AB09}"/>
              </a:ext>
            </a:extLst>
          </p:cNvPr>
          <p:cNvCxnSpPr>
            <a:cxnSpLocks/>
          </p:cNvCxnSpPr>
          <p:nvPr/>
        </p:nvCxnSpPr>
        <p:spPr>
          <a:xfrm>
            <a:off x="4471283" y="6298758"/>
            <a:ext cx="411612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97D2CEC-D43C-418F-A150-4938BE61096E}"/>
              </a:ext>
            </a:extLst>
          </p:cNvPr>
          <p:cNvCxnSpPr>
            <a:cxnSpLocks/>
          </p:cNvCxnSpPr>
          <p:nvPr/>
        </p:nvCxnSpPr>
        <p:spPr>
          <a:xfrm>
            <a:off x="9292425" y="4788010"/>
            <a:ext cx="16300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59D2B4-EC5A-4C89-88BD-22F95AC9726A}"/>
              </a:ext>
            </a:extLst>
          </p:cNvPr>
          <p:cNvCxnSpPr>
            <a:cxnSpLocks/>
          </p:cNvCxnSpPr>
          <p:nvPr/>
        </p:nvCxnSpPr>
        <p:spPr>
          <a:xfrm>
            <a:off x="11350487" y="1321242"/>
            <a:ext cx="0" cy="26623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AFEBC4A-FBDE-4554-8442-42FC102294A7}"/>
              </a:ext>
            </a:extLst>
          </p:cNvPr>
          <p:cNvCxnSpPr>
            <a:cxnSpLocks/>
          </p:cNvCxnSpPr>
          <p:nvPr/>
        </p:nvCxnSpPr>
        <p:spPr>
          <a:xfrm>
            <a:off x="8334292" y="3983603"/>
            <a:ext cx="303408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2D398AC-EC4A-407D-BDD2-F7BB4567DA63}"/>
              </a:ext>
            </a:extLst>
          </p:cNvPr>
          <p:cNvCxnSpPr>
            <a:cxnSpLocks/>
          </p:cNvCxnSpPr>
          <p:nvPr/>
        </p:nvCxnSpPr>
        <p:spPr>
          <a:xfrm>
            <a:off x="8340917" y="3975652"/>
            <a:ext cx="0" cy="49695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ABAEC1B-8447-4970-BEF1-890744579040}"/>
              </a:ext>
            </a:extLst>
          </p:cNvPr>
          <p:cNvCxnSpPr>
            <a:cxnSpLocks/>
          </p:cNvCxnSpPr>
          <p:nvPr/>
        </p:nvCxnSpPr>
        <p:spPr>
          <a:xfrm flipH="1">
            <a:off x="6874569" y="1321242"/>
            <a:ext cx="4493811" cy="0"/>
          </a:xfrm>
          <a:prstGeom prst="straightConnector1">
            <a:avLst/>
          </a:prstGeom>
          <a:ln w="3175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E0625A-4B8A-40A3-AF53-27685CEECEF2}"/>
              </a:ext>
            </a:extLst>
          </p:cNvPr>
          <p:cNvSpPr txBox="1"/>
          <p:nvPr/>
        </p:nvSpPr>
        <p:spPr>
          <a:xfrm>
            <a:off x="5029862" y="4843406"/>
            <a:ext cx="32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BCD75-EB53-4933-B841-3BC44D3E6247}"/>
              </a:ext>
            </a:extLst>
          </p:cNvPr>
          <p:cNvSpPr txBox="1"/>
          <p:nvPr/>
        </p:nvSpPr>
        <p:spPr>
          <a:xfrm>
            <a:off x="6938273" y="969069"/>
            <a:ext cx="32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03C359-676A-41F8-BC1A-0529C5326136}"/>
              </a:ext>
            </a:extLst>
          </p:cNvPr>
          <p:cNvSpPr txBox="1"/>
          <p:nvPr/>
        </p:nvSpPr>
        <p:spPr>
          <a:xfrm>
            <a:off x="8331971" y="5156330"/>
            <a:ext cx="32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F96E6E-4C46-4F7A-97E9-673EE25C62EE}"/>
              </a:ext>
            </a:extLst>
          </p:cNvPr>
          <p:cNvSpPr txBox="1"/>
          <p:nvPr/>
        </p:nvSpPr>
        <p:spPr>
          <a:xfrm>
            <a:off x="7514313" y="4841420"/>
            <a:ext cx="32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EA15A3-4ABE-4343-B281-D22C3802C0A3}"/>
              </a:ext>
            </a:extLst>
          </p:cNvPr>
          <p:cNvSpPr txBox="1"/>
          <p:nvPr/>
        </p:nvSpPr>
        <p:spPr>
          <a:xfrm rot="16200000">
            <a:off x="8186200" y="5672135"/>
            <a:ext cx="122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filtered list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4764C1E-EF4B-45FD-BE57-949B961DB44E}"/>
              </a:ext>
            </a:extLst>
          </p:cNvPr>
          <p:cNvSpPr/>
          <p:nvPr/>
        </p:nvSpPr>
        <p:spPr>
          <a:xfrm rot="16200000">
            <a:off x="7888802" y="5493083"/>
            <a:ext cx="426055" cy="262945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5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Cloud Strife</dc:creator>
  <cp:lastModifiedBy>Cloud Strife</cp:lastModifiedBy>
  <cp:revision>14</cp:revision>
  <dcterms:created xsi:type="dcterms:W3CDTF">2017-10-30T00:27:53Z</dcterms:created>
  <dcterms:modified xsi:type="dcterms:W3CDTF">2017-11-12T04:44:03Z</dcterms:modified>
</cp:coreProperties>
</file>