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19FC-F651-4FAE-8E05-FC8170C3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02AD7-3AF7-4309-944F-886DBE9F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604C-AB7D-4A12-B6C0-03BB9635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A0E8-92C6-4061-BE09-8ADB145B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D20A-9C02-4EAD-BBEE-B780B36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443-1A48-4CC5-AF07-D989C34A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9340-0B19-46DF-9EE2-483A907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F01-BC93-4F67-9C84-49FFB4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DD1-15D9-4B63-8037-CEE164F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2A8C-9E79-4917-8558-80E8FD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5806B-028C-4D70-99A1-7B04FBDB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5331-E34F-41DE-8A28-33D32964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6ABE-8368-46B0-BE73-A17DF20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645F-664D-456B-AC36-8AB1C3E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07C4-73C8-4F71-A919-2300E30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0A19-6864-46F5-93E7-6C0B581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3863-EE4D-40DE-BF06-374C93E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B78E-21A8-4FFE-97EB-6707974E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73D-3F60-4615-9431-D6843C0D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5A59-5064-4EC1-8DB6-81E6C0F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F55-CA8A-4FAC-A453-CA47A3C3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678F-BB3B-49D7-A249-8DA5D0EE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DDEF-9571-4E64-A5C3-D28EFE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5BE8-A895-406A-86A7-D2615197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9600-CA8B-41C6-A5A4-1FAACBD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55F3-3394-4314-A7A7-D752C4A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4DC1-745C-4ADC-B55B-A45DB5B9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D64C-594A-4877-BBF3-5362A8A2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DA4F-063E-4ED1-9CCD-EA69947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DB08-83CC-4DC1-A221-ED07260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4E45E-6939-400C-B4C8-B7CAFE57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B253-B69D-4BD1-B441-90E08ED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D80B-B94E-4F7E-9FBB-67EAD076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C48-F6A6-4E31-9970-2EE17C2C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9D3-0DAB-4AF9-A57F-16B3AE21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7B9C-B7A9-474E-BF44-CCBD452E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EDF1-0CC5-4002-BC12-B48143B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EDBF-B196-4226-89E9-792B6137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BDC3-A648-4632-8043-0EACC774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43-9363-4901-B7EA-3DCA520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E2181-B66F-4060-9095-4BBAE7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A1E5F-98F2-4A8D-9436-57B512B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C8C2-89D6-47CE-9BC9-B8977DA0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41FAA-3C8B-485C-BA7F-99EB192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3781-D457-4F23-B9C2-5CEC5E0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1333-ED49-4897-850A-2EC7FF34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F1A-A108-4E47-AB7C-6FA78CB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1A65-E54A-42E5-8B06-63A0821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0947-65DD-4D13-84C7-73B5A267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C56F-3C3D-46A0-8887-B051214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699C-68B6-43D9-AE97-1BAE62D7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76C4-B779-4888-9AB4-38BB4D2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FACE-5638-4E49-9E2C-3027A52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7160-2055-4173-93AC-9378622B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951A-45F7-4C1C-BAA4-641D8204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F8B6-E46D-40A0-84B3-EDB2C1F7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DD25-06BD-4BE7-8B12-56E40E7C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47DC-3E37-47A0-BD8D-4E4018E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EF2D-983B-4683-AA51-ADEE1C8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D02F-C749-4316-BCE0-BCDEE1F9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C96C-3B84-47A2-BF9D-5D787FE4F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57F2-B770-451B-8389-F888E2F4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2DD4-AD5A-4A1F-AC36-83CD2386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E52450-8B27-488A-982C-DA417FA59818}"/>
              </a:ext>
            </a:extLst>
          </p:cNvPr>
          <p:cNvSpPr/>
          <p:nvPr/>
        </p:nvSpPr>
        <p:spPr>
          <a:xfrm>
            <a:off x="592267" y="204821"/>
            <a:ext cx="9558189" cy="6493268"/>
          </a:xfrm>
          <a:prstGeom prst="roundRect">
            <a:avLst>
              <a:gd name="adj" fmla="val 33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B1137-6F43-4055-BBEB-F3EA556763C8}"/>
              </a:ext>
            </a:extLst>
          </p:cNvPr>
          <p:cNvSpPr/>
          <p:nvPr/>
        </p:nvSpPr>
        <p:spPr>
          <a:xfrm>
            <a:off x="1498939" y="579569"/>
            <a:ext cx="1416196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:</a:t>
            </a:r>
            <a:r>
              <a:rPr lang="en-US" sz="1600" dirty="0" err="1"/>
              <a:t>LogicManager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6620-77AF-49F6-8FFD-8587E9ACC399}"/>
              </a:ext>
            </a:extLst>
          </p:cNvPr>
          <p:cNvSpPr/>
          <p:nvPr/>
        </p:nvSpPr>
        <p:spPr>
          <a:xfrm>
            <a:off x="6733899" y="1928959"/>
            <a:ext cx="1409351" cy="47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t:Tag</a:t>
            </a:r>
          </a:p>
          <a:p>
            <a:pPr algn="ctr"/>
            <a:r>
              <a:rPr lang="en-US" sz="1600" dirty="0"/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5415C-B0A7-4A51-A2F5-D1B1AAD30FE3}"/>
              </a:ext>
            </a:extLst>
          </p:cNvPr>
          <p:cNvSpPr/>
          <p:nvPr/>
        </p:nvSpPr>
        <p:spPr>
          <a:xfrm>
            <a:off x="3722842" y="480722"/>
            <a:ext cx="1294537" cy="514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:Address</a:t>
            </a:r>
          </a:p>
          <a:p>
            <a:pPr algn="ctr"/>
            <a:r>
              <a:rPr lang="en-US" sz="1600" dirty="0" err="1"/>
              <a:t>BookParser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94FBB-FD0B-431F-955C-6A03F8D208A6}"/>
              </a:ext>
            </a:extLst>
          </p:cNvPr>
          <p:cNvSpPr/>
          <p:nvPr/>
        </p:nvSpPr>
        <p:spPr>
          <a:xfrm>
            <a:off x="9097099" y="5352644"/>
            <a:ext cx="1897197" cy="64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result:Command</a:t>
            </a:r>
            <a:endParaRPr lang="en-US" sz="1600" dirty="0"/>
          </a:p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EFEF5-89A7-42F6-93D7-AD8E7163365A}"/>
              </a:ext>
            </a:extLst>
          </p:cNvPr>
          <p:cNvSpPr/>
          <p:nvPr/>
        </p:nvSpPr>
        <p:spPr>
          <a:xfrm>
            <a:off x="4915208" y="1105942"/>
            <a:ext cx="1554312" cy="61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parser:Tag</a:t>
            </a:r>
            <a:endParaRPr lang="en-US" sz="1600" dirty="0"/>
          </a:p>
          <a:p>
            <a:pPr algn="ctr"/>
            <a:r>
              <a:rPr lang="en-US" sz="1600" dirty="0" err="1"/>
              <a:t>CommandParser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E9843-B957-40C5-8987-4EF7995AAD2E}"/>
              </a:ext>
            </a:extLst>
          </p:cNvPr>
          <p:cNvSpPr/>
          <p:nvPr/>
        </p:nvSpPr>
        <p:spPr>
          <a:xfrm>
            <a:off x="2151157" y="1389159"/>
            <a:ext cx="151016" cy="5003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4B2D-EB07-468A-9E90-71B7324DC609}"/>
              </a:ext>
            </a:extLst>
          </p:cNvPr>
          <p:cNvSpPr/>
          <p:nvPr/>
        </p:nvSpPr>
        <p:spPr>
          <a:xfrm>
            <a:off x="4311647" y="1445162"/>
            <a:ext cx="134367" cy="1864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54C5-89F1-4D19-A84C-42BDF01745AC}"/>
              </a:ext>
            </a:extLst>
          </p:cNvPr>
          <p:cNvSpPr/>
          <p:nvPr/>
        </p:nvSpPr>
        <p:spPr>
          <a:xfrm>
            <a:off x="5602663" y="2244126"/>
            <a:ext cx="154148" cy="704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D73928-F309-4FC3-B2D4-33CE273DA31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07037" y="947431"/>
            <a:ext cx="6118" cy="45002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03B582-6B18-4299-B829-AC13BBAFA52C}"/>
              </a:ext>
            </a:extLst>
          </p:cNvPr>
          <p:cNvCxnSpPr>
            <a:cxnSpLocks/>
          </p:cNvCxnSpPr>
          <p:nvPr/>
        </p:nvCxnSpPr>
        <p:spPr>
          <a:xfrm>
            <a:off x="2213154" y="6342024"/>
            <a:ext cx="0" cy="22745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9BEFB2-DC3A-4088-84D9-CE5340117814}"/>
              </a:ext>
            </a:extLst>
          </p:cNvPr>
          <p:cNvCxnSpPr>
            <a:cxnSpLocks/>
          </p:cNvCxnSpPr>
          <p:nvPr/>
        </p:nvCxnSpPr>
        <p:spPr>
          <a:xfrm>
            <a:off x="2280963" y="1478707"/>
            <a:ext cx="203068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03013C-032C-40F0-A5AF-C40BFE6D6835}"/>
              </a:ext>
            </a:extLst>
          </p:cNvPr>
          <p:cNvCxnSpPr>
            <a:cxnSpLocks/>
          </p:cNvCxnSpPr>
          <p:nvPr/>
        </p:nvCxnSpPr>
        <p:spPr>
          <a:xfrm flipH="1">
            <a:off x="2280707" y="3284642"/>
            <a:ext cx="203068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97156-F0EF-4122-93EC-F4418E788ABC}"/>
              </a:ext>
            </a:extLst>
          </p:cNvPr>
          <p:cNvSpPr/>
          <p:nvPr/>
        </p:nvSpPr>
        <p:spPr>
          <a:xfrm>
            <a:off x="7359517" y="2408258"/>
            <a:ext cx="152077" cy="450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F4AE1C-530C-41D9-B1EF-64E61480D604}"/>
              </a:ext>
            </a:extLst>
          </p:cNvPr>
          <p:cNvCxnSpPr>
            <a:cxnSpLocks/>
          </p:cNvCxnSpPr>
          <p:nvPr/>
        </p:nvCxnSpPr>
        <p:spPr>
          <a:xfrm flipV="1">
            <a:off x="4447267" y="1543537"/>
            <a:ext cx="467941" cy="1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CFD5B-58D3-49A3-816B-0463638BA19B}"/>
              </a:ext>
            </a:extLst>
          </p:cNvPr>
          <p:cNvSpPr/>
          <p:nvPr/>
        </p:nvSpPr>
        <p:spPr>
          <a:xfrm>
            <a:off x="5607622" y="1683928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2A462-83D4-42D9-8EFD-E6A5E289A361}"/>
              </a:ext>
            </a:extLst>
          </p:cNvPr>
          <p:cNvSpPr txBox="1"/>
          <p:nvPr/>
        </p:nvSpPr>
        <p:spPr>
          <a:xfrm>
            <a:off x="2292085" y="1144634"/>
            <a:ext cx="210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(“tag…”)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2953EC-A44A-446A-B944-6D3E6520A38F}"/>
              </a:ext>
            </a:extLst>
          </p:cNvPr>
          <p:cNvSpPr txBox="1"/>
          <p:nvPr/>
        </p:nvSpPr>
        <p:spPr>
          <a:xfrm>
            <a:off x="3211859" y="2969893"/>
            <a:ext cx="3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9C0D1-7AE2-4993-B8DC-FE504A0D46DB}"/>
              </a:ext>
            </a:extLst>
          </p:cNvPr>
          <p:cNvSpPr txBox="1"/>
          <p:nvPr/>
        </p:nvSpPr>
        <p:spPr>
          <a:xfrm>
            <a:off x="4159389" y="3430622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237392-05FB-4F07-8467-9AD65AE50D6B}"/>
              </a:ext>
            </a:extLst>
          </p:cNvPr>
          <p:cNvCxnSpPr>
            <a:cxnSpLocks/>
          </p:cNvCxnSpPr>
          <p:nvPr/>
        </p:nvCxnSpPr>
        <p:spPr>
          <a:xfrm flipH="1">
            <a:off x="4442785" y="1857375"/>
            <a:ext cx="1142731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53497C-0146-4E71-8F08-3231B129C62F}"/>
              </a:ext>
            </a:extLst>
          </p:cNvPr>
          <p:cNvCxnSpPr>
            <a:cxnSpLocks/>
          </p:cNvCxnSpPr>
          <p:nvPr/>
        </p:nvCxnSpPr>
        <p:spPr>
          <a:xfrm>
            <a:off x="4442785" y="2275273"/>
            <a:ext cx="115445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63B9A-BA86-49D0-B55E-2F3D5CC3A8C4}"/>
              </a:ext>
            </a:extLst>
          </p:cNvPr>
          <p:cNvCxnSpPr>
            <a:cxnSpLocks/>
          </p:cNvCxnSpPr>
          <p:nvPr/>
        </p:nvCxnSpPr>
        <p:spPr>
          <a:xfrm flipH="1">
            <a:off x="5756813" y="2840681"/>
            <a:ext cx="1602704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0426-195F-472B-A2EB-0499AC007140}"/>
              </a:ext>
            </a:extLst>
          </p:cNvPr>
          <p:cNvCxnSpPr>
            <a:cxnSpLocks/>
          </p:cNvCxnSpPr>
          <p:nvPr/>
        </p:nvCxnSpPr>
        <p:spPr>
          <a:xfrm flipH="1">
            <a:off x="4453965" y="2931730"/>
            <a:ext cx="114273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E8FE9-F582-4564-8B6F-D48B530DE10C}"/>
              </a:ext>
            </a:extLst>
          </p:cNvPr>
          <p:cNvCxnSpPr>
            <a:cxnSpLocks/>
          </p:cNvCxnSpPr>
          <p:nvPr/>
        </p:nvCxnSpPr>
        <p:spPr>
          <a:xfrm flipH="1" flipV="1">
            <a:off x="2280710" y="6270465"/>
            <a:ext cx="5078807" cy="7966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1EBA2-E6C6-4E6B-A333-67851D6B630B}"/>
              </a:ext>
            </a:extLst>
          </p:cNvPr>
          <p:cNvSpPr txBox="1"/>
          <p:nvPr/>
        </p:nvSpPr>
        <p:spPr>
          <a:xfrm>
            <a:off x="3930998" y="5963861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061FDB-22D3-4A2D-B608-A857637545DB}"/>
              </a:ext>
            </a:extLst>
          </p:cNvPr>
          <p:cNvSpPr txBox="1"/>
          <p:nvPr/>
        </p:nvSpPr>
        <p:spPr>
          <a:xfrm>
            <a:off x="4636003" y="1981715"/>
            <a:ext cx="84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parse()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609DF-A811-47FE-8D5D-E40E2B7C009D}"/>
              </a:ext>
            </a:extLst>
          </p:cNvPr>
          <p:cNvCxnSpPr>
            <a:cxnSpLocks/>
          </p:cNvCxnSpPr>
          <p:nvPr/>
        </p:nvCxnSpPr>
        <p:spPr>
          <a:xfrm flipH="1">
            <a:off x="203200" y="6374974"/>
            <a:ext cx="1942143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B835ED-0C5F-471B-8234-5BDC459EBA14}"/>
              </a:ext>
            </a:extLst>
          </p:cNvPr>
          <p:cNvSpPr txBox="1"/>
          <p:nvPr/>
        </p:nvSpPr>
        <p:spPr>
          <a:xfrm>
            <a:off x="993000" y="6075178"/>
            <a:ext cx="74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E885D-C417-4C50-A6B1-A982A14FF48D}"/>
              </a:ext>
            </a:extLst>
          </p:cNvPr>
          <p:cNvCxnSpPr>
            <a:cxnSpLocks/>
          </p:cNvCxnSpPr>
          <p:nvPr/>
        </p:nvCxnSpPr>
        <p:spPr>
          <a:xfrm>
            <a:off x="320427" y="1397456"/>
            <a:ext cx="182585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4C67887-5878-49B6-B92B-6DEFC3228F40}"/>
              </a:ext>
            </a:extLst>
          </p:cNvPr>
          <p:cNvSpPr txBox="1"/>
          <p:nvPr/>
        </p:nvSpPr>
        <p:spPr>
          <a:xfrm>
            <a:off x="39075" y="1081517"/>
            <a:ext cx="219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execute(“tag 1,2,3 friends”)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B6A0-549B-4B7C-AD5B-41EAAE8B3735}"/>
              </a:ext>
            </a:extLst>
          </p:cNvPr>
          <p:cNvSpPr txBox="1"/>
          <p:nvPr/>
        </p:nvSpPr>
        <p:spPr>
          <a:xfrm>
            <a:off x="4915208" y="2617236"/>
            <a:ext cx="3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8EBBD-F646-42BD-8CF2-D2A1383E6545}"/>
              </a:ext>
            </a:extLst>
          </p:cNvPr>
          <p:cNvSpPr/>
          <p:nvPr/>
        </p:nvSpPr>
        <p:spPr>
          <a:xfrm>
            <a:off x="9998020" y="5976585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51DAA6-0305-4D27-A09D-9197F7CF68F9}"/>
              </a:ext>
            </a:extLst>
          </p:cNvPr>
          <p:cNvCxnSpPr>
            <a:cxnSpLocks/>
          </p:cNvCxnSpPr>
          <p:nvPr/>
        </p:nvCxnSpPr>
        <p:spPr>
          <a:xfrm flipH="1">
            <a:off x="7509879" y="6152235"/>
            <a:ext cx="248814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DEACC3-6567-4F6D-9181-616964279E6D}"/>
              </a:ext>
            </a:extLst>
          </p:cNvPr>
          <p:cNvCxnSpPr>
            <a:cxnSpLocks/>
          </p:cNvCxnSpPr>
          <p:nvPr/>
        </p:nvCxnSpPr>
        <p:spPr>
          <a:xfrm>
            <a:off x="7509879" y="5815332"/>
            <a:ext cx="1587220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11A5266-2166-46DA-8BC5-0BB265E7B1CA}"/>
              </a:ext>
            </a:extLst>
          </p:cNvPr>
          <p:cNvCxnSpPr>
            <a:cxnSpLocks/>
          </p:cNvCxnSpPr>
          <p:nvPr/>
        </p:nvCxnSpPr>
        <p:spPr>
          <a:xfrm>
            <a:off x="2280565" y="3719135"/>
            <a:ext cx="5078811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AE9B5A6-8B3B-4D13-9528-E620503266EF}"/>
              </a:ext>
            </a:extLst>
          </p:cNvPr>
          <p:cNvCxnSpPr>
            <a:cxnSpLocks/>
          </p:cNvCxnSpPr>
          <p:nvPr/>
        </p:nvCxnSpPr>
        <p:spPr>
          <a:xfrm flipV="1">
            <a:off x="4373582" y="985988"/>
            <a:ext cx="0" cy="4847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7887307-4DB7-4F64-9519-EA443F97AB6A}"/>
              </a:ext>
            </a:extLst>
          </p:cNvPr>
          <p:cNvCxnSpPr>
            <a:cxnSpLocks/>
          </p:cNvCxnSpPr>
          <p:nvPr/>
        </p:nvCxnSpPr>
        <p:spPr>
          <a:xfrm flipV="1">
            <a:off x="4373582" y="3249683"/>
            <a:ext cx="0" cy="32845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DEF1E2-A158-4E40-BC20-801BF8C1F617}"/>
              </a:ext>
            </a:extLst>
          </p:cNvPr>
          <p:cNvCxnSpPr>
            <a:cxnSpLocks/>
          </p:cNvCxnSpPr>
          <p:nvPr/>
        </p:nvCxnSpPr>
        <p:spPr>
          <a:xfrm flipV="1">
            <a:off x="5675236" y="2948356"/>
            <a:ext cx="0" cy="3918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894C36-C945-43CE-AA77-FED1D0722C12}"/>
              </a:ext>
            </a:extLst>
          </p:cNvPr>
          <p:cNvCxnSpPr>
            <a:cxnSpLocks/>
          </p:cNvCxnSpPr>
          <p:nvPr/>
        </p:nvCxnSpPr>
        <p:spPr>
          <a:xfrm flipH="1" flipV="1">
            <a:off x="5675236" y="1838458"/>
            <a:ext cx="196" cy="72567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0C5170E-8195-4345-B7DC-63A01A6992C3}"/>
              </a:ext>
            </a:extLst>
          </p:cNvPr>
          <p:cNvCxnSpPr>
            <a:cxnSpLocks/>
          </p:cNvCxnSpPr>
          <p:nvPr/>
        </p:nvCxnSpPr>
        <p:spPr>
          <a:xfrm flipV="1">
            <a:off x="7426117" y="2861407"/>
            <a:ext cx="0" cy="8462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348276-EF34-4232-B9F2-469EE6A7A89C}"/>
              </a:ext>
            </a:extLst>
          </p:cNvPr>
          <p:cNvCxnSpPr>
            <a:cxnSpLocks/>
          </p:cNvCxnSpPr>
          <p:nvPr/>
        </p:nvCxnSpPr>
        <p:spPr>
          <a:xfrm flipV="1">
            <a:off x="7434296" y="6227878"/>
            <a:ext cx="0" cy="36283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4AED6-ED68-4483-83D9-E6A27F92F878}"/>
              </a:ext>
            </a:extLst>
          </p:cNvPr>
          <p:cNvCxnSpPr>
            <a:cxnSpLocks/>
          </p:cNvCxnSpPr>
          <p:nvPr/>
        </p:nvCxnSpPr>
        <p:spPr>
          <a:xfrm>
            <a:off x="5756811" y="2332886"/>
            <a:ext cx="97708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809E35-98DF-469A-A60D-9497F53D1892}"/>
              </a:ext>
            </a:extLst>
          </p:cNvPr>
          <p:cNvSpPr/>
          <p:nvPr/>
        </p:nvSpPr>
        <p:spPr>
          <a:xfrm>
            <a:off x="7174066" y="3811212"/>
            <a:ext cx="4471813" cy="135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C45D89-8F6E-4613-A6DA-925CFF9BB553}"/>
              </a:ext>
            </a:extLst>
          </p:cNvPr>
          <p:cNvSpPr/>
          <p:nvPr/>
        </p:nvSpPr>
        <p:spPr>
          <a:xfrm>
            <a:off x="10777343" y="1857375"/>
            <a:ext cx="1088859" cy="389789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C6C0ED-3FCB-454B-B6B1-35E28BA98103}"/>
              </a:ext>
            </a:extLst>
          </p:cNvPr>
          <p:cNvSpPr/>
          <p:nvPr/>
        </p:nvSpPr>
        <p:spPr>
          <a:xfrm>
            <a:off x="11256454" y="4513821"/>
            <a:ext cx="139369" cy="362460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2E36D0-FC17-409D-9ADC-E7B70D4135B9}"/>
              </a:ext>
            </a:extLst>
          </p:cNvPr>
          <p:cNvSpPr txBox="1"/>
          <p:nvPr/>
        </p:nvSpPr>
        <p:spPr>
          <a:xfrm>
            <a:off x="7720541" y="4239671"/>
            <a:ext cx="343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9900CC"/>
                </a:solidFill>
              </a:rPr>
              <a:t>updatePerson</a:t>
            </a:r>
            <a:r>
              <a:rPr lang="en-US" sz="1400" dirty="0">
                <a:solidFill>
                  <a:srgbClr val="9900CC"/>
                </a:solidFill>
              </a:rPr>
              <a:t>(</a:t>
            </a:r>
            <a:r>
              <a:rPr lang="en-US" sz="1400" dirty="0" err="1">
                <a:solidFill>
                  <a:srgbClr val="9900CC"/>
                </a:solidFill>
              </a:rPr>
              <a:t>personToTag</a:t>
            </a:r>
            <a:r>
              <a:rPr lang="en-US" sz="1400" dirty="0">
                <a:solidFill>
                  <a:srgbClr val="9900CC"/>
                </a:solidFill>
              </a:rPr>
              <a:t>, </a:t>
            </a:r>
            <a:r>
              <a:rPr lang="en-US" sz="1400" dirty="0" err="1">
                <a:solidFill>
                  <a:srgbClr val="9900CC"/>
                </a:solidFill>
              </a:rPr>
              <a:t>taggedPerson</a:t>
            </a:r>
            <a:r>
              <a:rPr lang="en-US" sz="1400" dirty="0">
                <a:solidFill>
                  <a:srgbClr val="9900CC"/>
                </a:solidFill>
              </a:rPr>
              <a:t>)</a:t>
            </a:r>
            <a:endParaRPr lang="en-US" sz="2000" dirty="0">
              <a:solidFill>
                <a:srgbClr val="9900CC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F091FA5-B34E-489F-A20B-D77A3F7D6CDF}"/>
              </a:ext>
            </a:extLst>
          </p:cNvPr>
          <p:cNvCxnSpPr>
            <a:cxnSpLocks/>
          </p:cNvCxnSpPr>
          <p:nvPr/>
        </p:nvCxnSpPr>
        <p:spPr>
          <a:xfrm flipV="1">
            <a:off x="11321772" y="4825076"/>
            <a:ext cx="0" cy="1268515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E4A4754-E139-4A84-841D-387613D5F9D4}"/>
              </a:ext>
            </a:extLst>
          </p:cNvPr>
          <p:cNvCxnSpPr>
            <a:cxnSpLocks/>
          </p:cNvCxnSpPr>
          <p:nvPr/>
        </p:nvCxnSpPr>
        <p:spPr>
          <a:xfrm flipH="1">
            <a:off x="7509879" y="4863435"/>
            <a:ext cx="3738186" cy="0"/>
          </a:xfrm>
          <a:prstGeom prst="straightConnector1">
            <a:avLst/>
          </a:prstGeom>
          <a:ln w="25400">
            <a:solidFill>
              <a:srgbClr val="CC99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BFC94-AB3C-4A61-ABF5-C4BE637D4D38}"/>
              </a:ext>
            </a:extLst>
          </p:cNvPr>
          <p:cNvSpPr/>
          <p:nvPr/>
        </p:nvSpPr>
        <p:spPr>
          <a:xfrm>
            <a:off x="7365368" y="3715327"/>
            <a:ext cx="144511" cy="2583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1FCE9E-57FC-4637-A36F-ACBFD9F3B778}"/>
              </a:ext>
            </a:extLst>
          </p:cNvPr>
          <p:cNvCxnSpPr>
            <a:cxnSpLocks/>
          </p:cNvCxnSpPr>
          <p:nvPr/>
        </p:nvCxnSpPr>
        <p:spPr>
          <a:xfrm>
            <a:off x="7492132" y="4538972"/>
            <a:ext cx="375593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E504190-EC9B-4409-B879-4FE67162834E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1321773" y="2247164"/>
            <a:ext cx="0" cy="2291808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0CAED7E-345F-4A0F-A55D-C7804B6DEE9B}"/>
              </a:ext>
            </a:extLst>
          </p:cNvPr>
          <p:cNvSpPr txBox="1"/>
          <p:nvPr/>
        </p:nvSpPr>
        <p:spPr>
          <a:xfrm>
            <a:off x="7425611" y="3783357"/>
            <a:ext cx="193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[index in </a:t>
            </a:r>
            <a:r>
              <a:rPr lang="en-US" sz="1400" dirty="0" err="1">
                <a:solidFill>
                  <a:schemeClr val="accent1"/>
                </a:solidFill>
              </a:rPr>
              <a:t>targetIndexes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E3E9D-8DE8-45B1-9083-0FDD9B137E49}"/>
              </a:ext>
            </a:extLst>
          </p:cNvPr>
          <p:cNvCxnSpPr/>
          <p:nvPr/>
        </p:nvCxnSpPr>
        <p:spPr>
          <a:xfrm>
            <a:off x="5596697" y="3292329"/>
            <a:ext cx="160114" cy="14610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692A6-2F4F-4094-BC71-39E705A30DC8}"/>
              </a:ext>
            </a:extLst>
          </p:cNvPr>
          <p:cNvCxnSpPr/>
          <p:nvPr/>
        </p:nvCxnSpPr>
        <p:spPr>
          <a:xfrm flipH="1">
            <a:off x="5599807" y="3265313"/>
            <a:ext cx="149189" cy="180939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50</cp:revision>
  <dcterms:created xsi:type="dcterms:W3CDTF">2017-10-22T14:05:46Z</dcterms:created>
  <dcterms:modified xsi:type="dcterms:W3CDTF">2017-11-12T04:50:13Z</dcterms:modified>
</cp:coreProperties>
</file>