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64D"/>
    <a:srgbClr val="728E35"/>
    <a:srgbClr val="E3FDBE"/>
    <a:srgbClr val="829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E99B-CED2-4B63-B5D0-C33B27EA82B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8DD6-4093-4384-9EFA-EF9AD073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034F4C-7E17-4ED1-9B78-48E70C27F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6" b="23447"/>
          <a:stretch/>
        </p:blipFill>
        <p:spPr>
          <a:xfrm>
            <a:off x="647940" y="168290"/>
            <a:ext cx="8629110" cy="4746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D06ED0-F297-457F-978A-B2C6DC46E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t="77228" r="47452" b="3926"/>
          <a:stretch/>
        </p:blipFill>
        <p:spPr>
          <a:xfrm>
            <a:off x="2758803" y="5787083"/>
            <a:ext cx="3162650" cy="1168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62B424-0937-4CEA-B801-ECF0958FD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62481" r="14037" b="23446"/>
          <a:stretch/>
        </p:blipFill>
        <p:spPr>
          <a:xfrm>
            <a:off x="2851082" y="4914629"/>
            <a:ext cx="6425968" cy="872455"/>
          </a:xfrm>
          <a:prstGeom prst="rect">
            <a:avLst/>
          </a:prstGeom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C59D6A-F702-4BCD-8AC4-A07D15B7BAF6}"/>
              </a:ext>
            </a:extLst>
          </p:cNvPr>
          <p:cNvSpPr/>
          <p:nvPr/>
        </p:nvSpPr>
        <p:spPr>
          <a:xfrm>
            <a:off x="3679908" y="5022956"/>
            <a:ext cx="1816845" cy="377958"/>
          </a:xfrm>
          <a:prstGeom prst="rect">
            <a:avLst/>
          </a:prstGeom>
          <a:gradFill flip="none" rotWithShape="1">
            <a:gsLst>
              <a:gs pos="65000">
                <a:srgbClr val="E3FDBE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rgbClr val="94B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rgbClr val="728E35"/>
                </a:solidFill>
              </a:rPr>
              <a:t>ReminderListPanel</a:t>
            </a:r>
            <a:endParaRPr lang="en-US" sz="1600" b="1" dirty="0">
              <a:solidFill>
                <a:srgbClr val="728E35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5191D1-D6A2-4ED6-A36D-46CF97E12770}"/>
              </a:ext>
            </a:extLst>
          </p:cNvPr>
          <p:cNvSpPr/>
          <p:nvPr/>
        </p:nvSpPr>
        <p:spPr>
          <a:xfrm>
            <a:off x="5625652" y="5398561"/>
            <a:ext cx="1636290" cy="377958"/>
          </a:xfrm>
          <a:prstGeom prst="rect">
            <a:avLst/>
          </a:prstGeom>
          <a:gradFill flip="none" rotWithShape="1">
            <a:gsLst>
              <a:gs pos="65000">
                <a:srgbClr val="E3FDBE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rgbClr val="94B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rgbClr val="728E35"/>
                </a:solidFill>
              </a:rPr>
              <a:t>ReminderCard</a:t>
            </a:r>
            <a:endParaRPr lang="en-US" sz="1600" b="1" dirty="0">
              <a:solidFill>
                <a:srgbClr val="728E35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01AB1E-9A40-430E-AF32-C3A8D42CA7EA}"/>
              </a:ext>
            </a:extLst>
          </p:cNvPr>
          <p:cNvCxnSpPr>
            <a:stCxn id="11" idx="0"/>
          </p:cNvCxnSpPr>
          <p:nvPr/>
        </p:nvCxnSpPr>
        <p:spPr>
          <a:xfrm>
            <a:off x="6064066" y="4914628"/>
            <a:ext cx="132400" cy="108328"/>
          </a:xfrm>
          <a:prstGeom prst="line">
            <a:avLst/>
          </a:prstGeom>
          <a:ln w="28575">
            <a:solidFill>
              <a:srgbClr val="94B64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3E295E-8E3D-4B5E-A3A4-8DCEE80AF621}"/>
              </a:ext>
            </a:extLst>
          </p:cNvPr>
          <p:cNvCxnSpPr/>
          <p:nvPr/>
        </p:nvCxnSpPr>
        <p:spPr>
          <a:xfrm>
            <a:off x="6201582" y="5787083"/>
            <a:ext cx="132400" cy="108328"/>
          </a:xfrm>
          <a:prstGeom prst="line">
            <a:avLst/>
          </a:prstGeom>
          <a:ln w="28575">
            <a:solidFill>
              <a:srgbClr val="94B64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AA3B88-DED6-45E5-8122-AB9560065937}"/>
              </a:ext>
            </a:extLst>
          </p:cNvPr>
          <p:cNvCxnSpPr>
            <a:cxnSpLocks/>
          </p:cNvCxnSpPr>
          <p:nvPr/>
        </p:nvCxnSpPr>
        <p:spPr>
          <a:xfrm>
            <a:off x="6193876" y="5022956"/>
            <a:ext cx="4000168" cy="0"/>
          </a:xfrm>
          <a:prstGeom prst="straightConnector1">
            <a:avLst/>
          </a:prstGeom>
          <a:ln w="28575">
            <a:solidFill>
              <a:srgbClr val="94B64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5ADD0FE-6A0D-47E7-BDA3-AE1BAC751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7" b="38760"/>
          <a:stretch/>
        </p:blipFill>
        <p:spPr>
          <a:xfrm>
            <a:off x="9214296" y="159325"/>
            <a:ext cx="1752933" cy="37968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7DE594-C4C6-4306-8E23-43D7C31E1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7" t="63239"/>
          <a:stretch/>
        </p:blipFill>
        <p:spPr>
          <a:xfrm>
            <a:off x="9209999" y="4054093"/>
            <a:ext cx="1752933" cy="227921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B5C2B4-2C9E-4932-ADF9-4C639EDA8D62}"/>
              </a:ext>
            </a:extLst>
          </p:cNvPr>
          <p:cNvCxnSpPr>
            <a:cxnSpLocks/>
          </p:cNvCxnSpPr>
          <p:nvPr/>
        </p:nvCxnSpPr>
        <p:spPr>
          <a:xfrm>
            <a:off x="6193877" y="5895411"/>
            <a:ext cx="4336809" cy="0"/>
          </a:xfrm>
          <a:prstGeom prst="straightConnector1">
            <a:avLst/>
          </a:prstGeom>
          <a:ln w="28575">
            <a:solidFill>
              <a:srgbClr val="94B64D"/>
            </a:solidFill>
            <a:prstDash val="sysDot"/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2EE8598-0EA9-4B8F-BE47-B7C2E5C57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9" t="73089" r="4698" b="17924"/>
          <a:stretch/>
        </p:blipFill>
        <p:spPr>
          <a:xfrm>
            <a:off x="10135626" y="5545229"/>
            <a:ext cx="355723" cy="5572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8E35BB-617D-4F78-B1E7-99E30E4BCEA1}"/>
              </a:ext>
            </a:extLst>
          </p:cNvPr>
          <p:cNvCxnSpPr/>
          <p:nvPr/>
        </p:nvCxnSpPr>
        <p:spPr>
          <a:xfrm>
            <a:off x="5418754" y="6054330"/>
            <a:ext cx="2873829" cy="0"/>
          </a:xfrm>
          <a:prstGeom prst="line">
            <a:avLst/>
          </a:prstGeom>
          <a:ln>
            <a:solidFill>
              <a:srgbClr val="94B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CFC8F9-BDA6-4515-8505-1217639C36B6}"/>
              </a:ext>
            </a:extLst>
          </p:cNvPr>
          <p:cNvCxnSpPr/>
          <p:nvPr/>
        </p:nvCxnSpPr>
        <p:spPr>
          <a:xfrm>
            <a:off x="5405687" y="6685701"/>
            <a:ext cx="2873829" cy="0"/>
          </a:xfrm>
          <a:prstGeom prst="line">
            <a:avLst/>
          </a:prstGeom>
          <a:ln>
            <a:solidFill>
              <a:srgbClr val="94B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2A3BB7-6B8A-4A8B-8D2C-A8DC32A0BA96}"/>
              </a:ext>
            </a:extLst>
          </p:cNvPr>
          <p:cNvCxnSpPr/>
          <p:nvPr/>
        </p:nvCxnSpPr>
        <p:spPr>
          <a:xfrm>
            <a:off x="8280331" y="5763055"/>
            <a:ext cx="0" cy="922647"/>
          </a:xfrm>
          <a:prstGeom prst="line">
            <a:avLst/>
          </a:prstGeom>
          <a:ln w="19050">
            <a:solidFill>
              <a:srgbClr val="94B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1BF599BA-AE58-40D6-909B-E38F421215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 b="23489"/>
          <a:stretch/>
        </p:blipFill>
        <p:spPr>
          <a:xfrm>
            <a:off x="647940" y="161525"/>
            <a:ext cx="9095746" cy="474496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6640E7D-7B1E-4A5B-B86B-BF42B5DB2A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39" r="10730"/>
          <a:stretch/>
        </p:blipFill>
        <p:spPr>
          <a:xfrm>
            <a:off x="647940" y="5845040"/>
            <a:ext cx="8963346" cy="13619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F97AF53-421B-497C-9F26-6B95D0534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1" r="78464" b="2999"/>
          <a:stretch/>
        </p:blipFill>
        <p:spPr>
          <a:xfrm>
            <a:off x="633910" y="4772569"/>
            <a:ext cx="2162324" cy="11560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E5ED7B-59AA-40F5-98D1-19FD1F67A8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7" t="66742" r="12670" b="14617"/>
          <a:stretch/>
        </p:blipFill>
        <p:spPr>
          <a:xfrm>
            <a:off x="8563636" y="4277037"/>
            <a:ext cx="865826" cy="11560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B20F904-43A8-47CB-9AED-8AC4B89A3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7" t="66742" r="12670" b="14617"/>
          <a:stretch/>
        </p:blipFill>
        <p:spPr>
          <a:xfrm>
            <a:off x="8559280" y="5143538"/>
            <a:ext cx="865826" cy="115600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FC1E225-B81D-43AC-87D7-26BF88731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8" t="76913" r="19769" b="19493"/>
          <a:stretch/>
        </p:blipFill>
        <p:spPr>
          <a:xfrm>
            <a:off x="7945097" y="5779508"/>
            <a:ext cx="758300" cy="22287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8F89541-D91D-46DD-B50B-80E8B753F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8" t="76913" r="19769" b="19493"/>
          <a:stretch/>
        </p:blipFill>
        <p:spPr>
          <a:xfrm>
            <a:off x="7945097" y="4898392"/>
            <a:ext cx="758300" cy="2228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BD40B3-5374-4549-A016-EB5EEFA52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7" t="74888" r="11103" b="17535"/>
          <a:stretch/>
        </p:blipFill>
        <p:spPr>
          <a:xfrm>
            <a:off x="9245856" y="4776359"/>
            <a:ext cx="638335" cy="4697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07003A-4DF0-4898-A4E5-5CE720AE8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7" t="74888" r="11103" b="17535"/>
          <a:stretch/>
        </p:blipFill>
        <p:spPr>
          <a:xfrm>
            <a:off x="9218961" y="5654902"/>
            <a:ext cx="638335" cy="4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 Strife</dc:creator>
  <cp:lastModifiedBy>Cloud Strife</cp:lastModifiedBy>
  <cp:revision>11</cp:revision>
  <dcterms:created xsi:type="dcterms:W3CDTF">2017-11-12T06:05:01Z</dcterms:created>
  <dcterms:modified xsi:type="dcterms:W3CDTF">2017-11-12T06:52:00Z</dcterms:modified>
</cp:coreProperties>
</file>