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110" d="100"/>
          <a:sy n="110" d="100"/>
        </p:scale>
        <p:origin x="164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443105"/>
            <a:ext cx="7490735" cy="511949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/>
          <p:nvPr/>
        </p:nvCxnSpPr>
        <p:spPr>
          <a:xfrm>
            <a:off x="7277995" y="3040052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37883" y="321791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12397" y="38561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Profile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95196" y="3676062"/>
            <a:ext cx="0" cy="65062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"/>
          <p:cNvSpPr/>
          <p:nvPr/>
        </p:nvSpPr>
        <p:spPr>
          <a:xfrm>
            <a:off x="7724325" y="41837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6" name="Straight Arrow Connector 25"/>
          <p:cNvCxnSpPr>
            <a:endCxn id="55" idx="1"/>
          </p:cNvCxnSpPr>
          <p:nvPr/>
        </p:nvCxnSpPr>
        <p:spPr>
          <a:xfrm>
            <a:off x="7495196" y="3997134"/>
            <a:ext cx="217201" cy="190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495195" y="4324776"/>
            <a:ext cx="217201" cy="190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"/>
          <p:cNvSpPr/>
          <p:nvPr/>
        </p:nvSpPr>
        <p:spPr>
          <a:xfrm>
            <a:off x="4420986" y="104848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Rectangle 8"/>
          <p:cNvSpPr/>
          <p:nvPr/>
        </p:nvSpPr>
        <p:spPr>
          <a:xfrm>
            <a:off x="6259835" y="104398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/>
          <p:cNvSpPr/>
          <p:nvPr/>
        </p:nvSpPr>
        <p:spPr>
          <a:xfrm>
            <a:off x="6968021" y="11306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Rectangle 8"/>
          <p:cNvSpPr/>
          <p:nvPr/>
        </p:nvSpPr>
        <p:spPr>
          <a:xfrm>
            <a:off x="7603791" y="85332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7603791" y="119225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7603791" y="1512929"/>
            <a:ext cx="8167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8" name="Elbow Connector 27"/>
          <p:cNvCxnSpPr>
            <a:endCxn id="93" idx="1"/>
          </p:cNvCxnSpPr>
          <p:nvPr/>
        </p:nvCxnSpPr>
        <p:spPr>
          <a:xfrm flipV="1">
            <a:off x="7204069" y="996214"/>
            <a:ext cx="399722" cy="208444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2" idx="3"/>
            <a:endCxn id="94" idx="1"/>
          </p:cNvCxnSpPr>
          <p:nvPr/>
        </p:nvCxnSpPr>
        <p:spPr>
          <a:xfrm>
            <a:off x="7204069" y="1217365"/>
            <a:ext cx="399722" cy="117782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403930" y="1276256"/>
            <a:ext cx="0" cy="3795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390304" y="1655541"/>
            <a:ext cx="217201" cy="190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Decision 96"/>
          <p:cNvSpPr/>
          <p:nvPr/>
        </p:nvSpPr>
        <p:spPr>
          <a:xfrm>
            <a:off x="5586523" y="113910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1" name="Elbow Connector 100"/>
          <p:cNvCxnSpPr/>
          <p:nvPr/>
        </p:nvCxnSpPr>
        <p:spPr>
          <a:xfrm>
            <a:off x="5822571" y="1229942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TextBox 101"/>
          <p:cNvSpPr txBox="1"/>
          <p:nvPr/>
        </p:nvSpPr>
        <p:spPr>
          <a:xfrm>
            <a:off x="6033036" y="12927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335482" y="1225795"/>
            <a:ext cx="13357" cy="12930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335482" y="1225795"/>
            <a:ext cx="138658" cy="1541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161013" y="11253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44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0verSky</cp:lastModifiedBy>
  <cp:revision>66</cp:revision>
  <dcterms:created xsi:type="dcterms:W3CDTF">2016-07-22T14:33:02Z</dcterms:created>
  <dcterms:modified xsi:type="dcterms:W3CDTF">2017-11-12T16:03:38Z</dcterms:modified>
</cp:coreProperties>
</file>