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7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914401" y="1447800"/>
            <a:ext cx="5493068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79592" y="563094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72564" y="603657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57189" y="4226962"/>
            <a:ext cx="2881341" cy="1634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78944" y="4261376"/>
            <a:ext cx="3448805" cy="3384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69915" y="3089312"/>
            <a:ext cx="3463366" cy="18567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63586" y="3288613"/>
            <a:ext cx="3868997" cy="18637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11"/>
          <p:cNvSpPr/>
          <p:nvPr/>
        </p:nvSpPr>
        <p:spPr>
          <a:xfrm>
            <a:off x="2572564" y="478272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63"/>
          <p:cNvCxnSpPr/>
          <p:nvPr/>
        </p:nvCxnSpPr>
        <p:spPr>
          <a:xfrm rot="16200000" flipH="1">
            <a:off x="1877243" y="4189590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3436073" y="4737894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/>
          <p:cNvSpPr/>
          <p:nvPr/>
        </p:nvSpPr>
        <p:spPr>
          <a:xfrm>
            <a:off x="3839323" y="498121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/>
          <p:cNvCxnSpPr/>
          <p:nvPr/>
        </p:nvCxnSpPr>
        <p:spPr>
          <a:xfrm rot="5400000">
            <a:off x="4170237" y="3778999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reeform 58"/>
          <p:cNvSpPr/>
          <p:nvPr/>
        </p:nvSpPr>
        <p:spPr>
          <a:xfrm flipV="1">
            <a:off x="4122580" y="522610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Elbow Connector 63"/>
          <p:cNvCxnSpPr/>
          <p:nvPr/>
        </p:nvCxnSpPr>
        <p:spPr>
          <a:xfrm rot="5400000">
            <a:off x="3682697" y="3081743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11"/>
          <p:cNvSpPr/>
          <p:nvPr/>
        </p:nvSpPr>
        <p:spPr>
          <a:xfrm>
            <a:off x="2579226" y="4420954"/>
            <a:ext cx="116589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Birthday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2" name="Elbow Connector 63"/>
          <p:cNvCxnSpPr/>
          <p:nvPr/>
        </p:nvCxnSpPr>
        <p:spPr>
          <a:xfrm rot="16200000" flipH="1">
            <a:off x="1878840" y="384058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45116" y="4648200"/>
            <a:ext cx="154168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99284" y="4465642"/>
            <a:ext cx="0" cy="18255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2017-11-12T16:00:57Z</dcterms:modified>
</cp:coreProperties>
</file>