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49" d="100"/>
          <a:sy n="49" d="100"/>
        </p:scale>
        <p:origin x="101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ant Teo" userId="2226ff156c5d05a8" providerId="LiveId" clId="{8FF73939-2C9B-4809-A0AF-06C74BC8CEC7}"/>
    <pc:docChg chg="delSld">
      <pc:chgData name="Conant Teo" userId="2226ff156c5d05a8" providerId="LiveId" clId="{8FF73939-2C9B-4809-A0AF-06C74BC8CEC7}" dt="2017-10-19T16:50:11.760" v="0" actId="2696"/>
      <pc:docMkLst>
        <pc:docMk/>
      </pc:docMkLst>
      <pc:sldChg chg="del">
        <pc:chgData name="Conant Teo" userId="2226ff156c5d05a8" providerId="LiveId" clId="{8FF73939-2C9B-4809-A0AF-06C74BC8CEC7}" dt="2017-10-19T16:50:11.760" v="0" actId="2696"/>
        <pc:sldMkLst>
          <pc:docMk/>
          <pc:sldMk cId="208804425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2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2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1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0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3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5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04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6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1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F659-3101-4308-A765-51CCE54A418A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A288-A58E-4AA9-95DD-6B227A6806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9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2"/>
          <p:cNvSpPr/>
          <p:nvPr/>
        </p:nvSpPr>
        <p:spPr>
          <a:xfrm>
            <a:off x="8438848" y="2350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985665" y="264967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8913658" y="3485246"/>
            <a:ext cx="133989" cy="3060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>
            <a:endCxn id="47" idx="2"/>
          </p:cNvCxnSpPr>
          <p:nvPr/>
        </p:nvCxnSpPr>
        <p:spPr>
          <a:xfrm>
            <a:off x="6524378" y="3791332"/>
            <a:ext cx="2456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541621" y="3497190"/>
            <a:ext cx="237203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7325" y="324970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handleEmailRequestEvent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 flipH="1">
            <a:off x="9015838" y="34656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 flipH="1">
            <a:off x="9233517" y="3345827"/>
            <a:ext cx="18608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Opens user default mail client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4397629" y="3358143"/>
            <a:ext cx="1991271" cy="1218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/>
          <p:cNvSpPr/>
          <p:nvPr/>
        </p:nvSpPr>
        <p:spPr>
          <a:xfrm>
            <a:off x="5531797" y="2361285"/>
            <a:ext cx="18288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EmailRequestEvent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462017" y="271434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390388" y="3345827"/>
            <a:ext cx="156354" cy="545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4388798" y="3886200"/>
            <a:ext cx="197958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B43891-8B9C-4FB1-9C03-C910ABD08ECC}"/>
              </a:ext>
            </a:extLst>
          </p:cNvPr>
          <p:cNvSpPr txBox="1"/>
          <p:nvPr/>
        </p:nvSpPr>
        <p:spPr>
          <a:xfrm>
            <a:off x="4587614" y="311152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EmailRequestEvent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2" name="Rectangle 62"/>
          <p:cNvSpPr/>
          <p:nvPr/>
        </p:nvSpPr>
        <p:spPr>
          <a:xfrm>
            <a:off x="3288156" y="2368494"/>
            <a:ext cx="190836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>
            <a:off x="4318401" y="2732166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4187047" y="3274069"/>
            <a:ext cx="203086" cy="69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F0C362-3FB9-423A-B54C-82914462673F}"/>
              </a:ext>
            </a:extLst>
          </p:cNvPr>
          <p:cNvSpPr txBox="1"/>
          <p:nvPr/>
        </p:nvSpPr>
        <p:spPr>
          <a:xfrm>
            <a:off x="2857552" y="30852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execute()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3F1CEE-85E1-405D-9008-03C2453229F0}"/>
              </a:ext>
            </a:extLst>
          </p:cNvPr>
          <p:cNvCxnSpPr/>
          <p:nvPr/>
        </p:nvCxnSpPr>
        <p:spPr>
          <a:xfrm>
            <a:off x="2085297" y="3967814"/>
            <a:ext cx="205811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434B1A-75F3-4C5B-A7AB-B73BFD3B2656}"/>
              </a:ext>
            </a:extLst>
          </p:cNvPr>
          <p:cNvCxnSpPr>
            <a:cxnSpLocks/>
          </p:cNvCxnSpPr>
          <p:nvPr/>
        </p:nvCxnSpPr>
        <p:spPr>
          <a:xfrm>
            <a:off x="2085298" y="3289969"/>
            <a:ext cx="20920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Conant Teo</dc:creator>
  <cp:lastModifiedBy>Conant Teo</cp:lastModifiedBy>
  <cp:revision>2</cp:revision>
  <dcterms:created xsi:type="dcterms:W3CDTF">2017-10-19T16:44:57Z</dcterms:created>
  <dcterms:modified xsi:type="dcterms:W3CDTF">2017-11-13T09:36:36Z</dcterms:modified>
</cp:coreProperties>
</file>