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02"/>
  </p:normalViewPr>
  <p:slideViewPr>
    <p:cSldViewPr showGuides="1">
      <p:cViewPr>
        <p:scale>
          <a:sx n="85" d="100"/>
          <a:sy n="85" d="100"/>
        </p:scale>
        <p:origin x="1545" y="3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nt Teo" userId="2226ff156c5d05a8" providerId="LiveId" clId="{525CD385-BE12-41BB-9DD8-55D44920DD93}"/>
    <pc:docChg chg="modSld">
      <pc:chgData name="Conant Teo" userId="2226ff156c5d05a8" providerId="LiveId" clId="{525CD385-BE12-41BB-9DD8-55D44920DD93}" dt="2017-11-13T07:49:42.556" v="16" actId="1076"/>
      <pc:docMkLst>
        <pc:docMk/>
      </pc:docMkLst>
      <pc:sldChg chg="addSp modSp">
        <pc:chgData name="Conant Teo" userId="2226ff156c5d05a8" providerId="LiveId" clId="{525CD385-BE12-41BB-9DD8-55D44920DD93}" dt="2017-11-13T07:49:42.556" v="16" actId="1076"/>
        <pc:sldMkLst>
          <pc:docMk/>
          <pc:sldMk cId="2396968029" sldId="263"/>
        </pc:sldMkLst>
        <pc:spChg chg="mod">
          <ac:chgData name="Conant Teo" userId="2226ff156c5d05a8" providerId="LiveId" clId="{525CD385-BE12-41BB-9DD8-55D44920DD93}" dt="2017-11-13T07:48:54.262" v="8" actId="1076"/>
          <ac:spMkLst>
            <pc:docMk/>
            <pc:sldMk cId="2396968029" sldId="263"/>
            <ac:spMk id="55" creationId="{CCCCA75C-64A3-412F-A7C9-C2A7936CC7DC}"/>
          </ac:spMkLst>
        </pc:spChg>
        <pc:spChg chg="mod">
          <ac:chgData name="Conant Teo" userId="2226ff156c5d05a8" providerId="LiveId" clId="{525CD385-BE12-41BB-9DD8-55D44920DD93}" dt="2017-11-13T07:48:42.916" v="6" actId="14100"/>
          <ac:spMkLst>
            <pc:docMk/>
            <pc:sldMk cId="2396968029" sldId="263"/>
            <ac:spMk id="89" creationId="{CCCCA75C-64A3-412F-A7C9-C2A7936CC7DC}"/>
          </ac:spMkLst>
        </pc:spChg>
        <pc:spChg chg="add mod">
          <ac:chgData name="Conant Teo" userId="2226ff156c5d05a8" providerId="LiveId" clId="{525CD385-BE12-41BB-9DD8-55D44920DD93}" dt="2017-11-13T07:49:42.556" v="16" actId="1076"/>
          <ac:spMkLst>
            <pc:docMk/>
            <pc:sldMk cId="2396968029" sldId="263"/>
            <ac:spMk id="93" creationId="{5E9BFEA7-1516-4A10-A138-47ED22A9B60B}"/>
          </ac:spMkLst>
        </pc:spChg>
        <pc:cxnChg chg="mod">
          <ac:chgData name="Conant Teo" userId="2226ff156c5d05a8" providerId="LiveId" clId="{525CD385-BE12-41BB-9DD8-55D44920DD93}" dt="2017-11-13T07:48:54.262" v="8" actId="1076"/>
          <ac:cxnSpMkLst>
            <pc:docMk/>
            <pc:sldMk cId="2396968029" sldId="263"/>
            <ac:cxnSpMk id="77" creationId="{5AE0F7C1-BFB4-45AE-A5DA-B5EB2E54D229}"/>
          </ac:cxnSpMkLst>
        </pc:cxnChg>
        <pc:cxnChg chg="mod">
          <ac:chgData name="Conant Teo" userId="2226ff156c5d05a8" providerId="LiveId" clId="{525CD385-BE12-41BB-9DD8-55D44920DD93}" dt="2017-11-13T07:49:28.042" v="14" actId="14100"/>
          <ac:cxnSpMkLst>
            <pc:docMk/>
            <pc:sldMk cId="2396968029" sldId="263"/>
            <ac:cxnSpMk id="86" creationId="{00000000-0000-0000-0000-000000000000}"/>
          </ac:cxnSpMkLst>
        </pc:cxnChg>
        <pc:cxnChg chg="mod">
          <ac:chgData name="Conant Teo" userId="2226ff156c5d05a8" providerId="LiveId" clId="{525CD385-BE12-41BB-9DD8-55D44920DD93}" dt="2017-11-13T07:48:58.004" v="9" actId="14100"/>
          <ac:cxnSpMkLst>
            <pc:docMk/>
            <pc:sldMk cId="2396968029" sldId="263"/>
            <ac:cxnSpMk id="87" creationId="{00000000-0000-0000-0000-000000000000}"/>
          </ac:cxnSpMkLst>
        </pc:cxnChg>
        <pc:cxnChg chg="mod">
          <ac:chgData name="Conant Teo" userId="2226ff156c5d05a8" providerId="LiveId" clId="{525CD385-BE12-41BB-9DD8-55D44920DD93}" dt="2017-11-13T07:48:42.916" v="6" actId="14100"/>
          <ac:cxnSpMkLst>
            <pc:docMk/>
            <pc:sldMk cId="2396968029" sldId="263"/>
            <ac:cxnSpMk id="90" creationId="{5AE0F7C1-BFB4-45AE-A5DA-B5EB2E54D229}"/>
          </ac:cxnSpMkLst>
        </pc:cxnChg>
        <pc:cxnChg chg="mod">
          <ac:chgData name="Conant Teo" userId="2226ff156c5d05a8" providerId="LiveId" clId="{525CD385-BE12-41BB-9DD8-55D44920DD93}" dt="2017-11-13T07:49:07.330" v="10" actId="14100"/>
          <ac:cxnSpMkLst>
            <pc:docMk/>
            <pc:sldMk cId="2396968029" sldId="263"/>
            <ac:cxnSpMk id="92" creationId="{5AE0F7C1-BFB4-45AE-A5DA-B5EB2E54D229}"/>
          </ac:cxnSpMkLst>
        </pc:cxnChg>
      </pc:sldChg>
    </pc:docChg>
  </pc:docChgLst>
  <pc:docChgLst>
    <pc:chgData name="Conant Teo" userId="2226ff156c5d05a8" providerId="LiveId" clId="{994A43F5-EEB4-400F-9E55-5EDDFB17B9F4}"/>
    <pc:docChg chg="undo custSel modSld">
      <pc:chgData name="Conant Teo" userId="2226ff156c5d05a8" providerId="LiveId" clId="{994A43F5-EEB4-400F-9E55-5EDDFB17B9F4}" dt="2017-11-13T12:22:59.674" v="161" actId="1076"/>
      <pc:docMkLst>
        <pc:docMk/>
      </pc:docMkLst>
      <pc:sldChg chg="addSp delSp modSp">
        <pc:chgData name="Conant Teo" userId="2226ff156c5d05a8" providerId="LiveId" clId="{994A43F5-EEB4-400F-9E55-5EDDFB17B9F4}" dt="2017-11-13T12:22:59.674" v="161" actId="1076"/>
        <pc:sldMkLst>
          <pc:docMk/>
          <pc:sldMk cId="2396968029" sldId="263"/>
        </pc:sldMkLst>
        <pc:spChg chg="add mod ord">
          <ac:chgData name="Conant Teo" userId="2226ff156c5d05a8" providerId="LiveId" clId="{994A43F5-EEB4-400F-9E55-5EDDFB17B9F4}" dt="2017-11-13T12:21:26.097" v="68" actId="14100"/>
          <ac:spMkLst>
            <pc:docMk/>
            <pc:sldMk cId="2396968029" sldId="263"/>
            <ac:spMk id="42" creationId="{AAC6EAB2-CC1E-41CB-897A-E8F86C166A59}"/>
          </ac:spMkLst>
        </pc:spChg>
        <pc:spChg chg="add del">
          <ac:chgData name="Conant Teo" userId="2226ff156c5d05a8" providerId="LiveId" clId="{994A43F5-EEB4-400F-9E55-5EDDFB17B9F4}" dt="2017-11-13T12:20:15.423" v="6"/>
          <ac:spMkLst>
            <pc:docMk/>
            <pc:sldMk cId="2396968029" sldId="263"/>
            <ac:spMk id="43" creationId="{0BBBEB4B-5796-463C-89B3-BC9599E79307}"/>
          </ac:spMkLst>
        </pc:spChg>
        <pc:spChg chg="add mod">
          <ac:chgData name="Conant Teo" userId="2226ff156c5d05a8" providerId="LiveId" clId="{994A43F5-EEB4-400F-9E55-5EDDFB17B9F4}" dt="2017-11-13T12:22:59.674" v="161" actId="1076"/>
          <ac:spMkLst>
            <pc:docMk/>
            <pc:sldMk cId="2396968029" sldId="263"/>
            <ac:spMk id="44" creationId="{FE4630FE-0646-4140-AFB4-3D09726E8BED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49" creationId="{00000000-0000-0000-0000-000000000000}"/>
          </ac:spMkLst>
        </pc:spChg>
        <pc:spChg chg="add del mod">
          <ac:chgData name="Conant Teo" userId="2226ff156c5d05a8" providerId="LiveId" clId="{994A43F5-EEB4-400F-9E55-5EDDFB17B9F4}" dt="2017-11-13T12:22:35.157" v="98"/>
          <ac:spMkLst>
            <pc:docMk/>
            <pc:sldMk cId="2396968029" sldId="263"/>
            <ac:spMk id="50" creationId="{59EEA3A4-83A0-4EDD-AA71-73CAD985C135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74" creationId="{D45F487B-A914-4C8E-B564-00C9D621567D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95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01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02" creationId="{D45F487B-A914-4C8E-B564-00C9D621567D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11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15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16" creationId="{3ABD3846-DF71-49C4-AE22-6CE1C8B39149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17" creationId="{3ABD3846-DF71-49C4-AE22-6CE1C8B39149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21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23" creationId="{3ABD3846-DF71-49C4-AE22-6CE1C8B39149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25" creationId="{3ABD3846-DF71-49C4-AE22-6CE1C8B39149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26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31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35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36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42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46" creationId="{3ABD3846-DF71-49C4-AE22-6CE1C8B39149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47" creationId="{3ABD3846-DF71-49C4-AE22-6CE1C8B39149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49" creationId="{00000000-0000-0000-0000-000000000000}"/>
          </ac:spMkLst>
        </pc:spChg>
        <pc:spChg chg="mod">
          <ac:chgData name="Conant Teo" userId="2226ff156c5d05a8" providerId="LiveId" clId="{994A43F5-EEB4-400F-9E55-5EDDFB17B9F4}" dt="2017-11-13T12:20:56.442" v="60" actId="1038"/>
          <ac:spMkLst>
            <pc:docMk/>
            <pc:sldMk cId="2396968029" sldId="263"/>
            <ac:spMk id="156" creationId="{00000000-0000-0000-0000-000000000000}"/>
          </ac:spMkLst>
        </pc:spChg>
        <pc:spChg chg="add del mod">
          <ac:chgData name="Conant Teo" userId="2226ff156c5d05a8" providerId="LiveId" clId="{994A43F5-EEB4-400F-9E55-5EDDFB17B9F4}" dt="2017-11-13T12:22:46.729" v="137" actId="20577"/>
          <ac:spMkLst>
            <pc:docMk/>
            <pc:sldMk cId="2396968029" sldId="263"/>
            <ac:spMk id="175" creationId="{00000000-0000-0000-0000-000000000000}"/>
          </ac:spMkLst>
        </pc:sp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94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96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98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05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12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13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27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28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30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32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34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37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2:35.544" v="99" actId="478"/>
          <ac:cxnSpMkLst>
            <pc:docMk/>
            <pc:sldMk cId="2396968029" sldId="263"/>
            <ac:cxnSpMk id="138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40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57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61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0:56.442" v="60" actId="1038"/>
          <ac:cxnSpMkLst>
            <pc:docMk/>
            <pc:sldMk cId="2396968029" sldId="263"/>
            <ac:cxnSpMk id="164" creationId="{00000000-0000-0000-0000-000000000000}"/>
          </ac:cxnSpMkLst>
        </pc:cxnChg>
        <pc:cxnChg chg="mod">
          <ac:chgData name="Conant Teo" userId="2226ff156c5d05a8" providerId="LiveId" clId="{994A43F5-EEB4-400F-9E55-5EDDFB17B9F4}" dt="2017-11-13T12:22:35.544" v="99" actId="478"/>
          <ac:cxnSpMkLst>
            <pc:docMk/>
            <pc:sldMk cId="2396968029" sldId="263"/>
            <ac:cxnSpMk id="179" creationId="{00000000-0000-0000-0000-000000000000}"/>
          </ac:cxnSpMkLst>
        </pc:cxnChg>
      </pc:sldChg>
    </pc:docChg>
  </pc:docChgLst>
  <pc:docChgLst>
    <pc:chgData name="Conant Teo" userId="2226ff156c5d05a8" providerId="LiveId" clId="{521B9B0D-3469-4FE9-A92E-545CC85EF85A}"/>
    <pc:docChg chg="undo custSel modSld">
      <pc:chgData name="Conant Teo" userId="2226ff156c5d05a8" providerId="LiveId" clId="{521B9B0D-3469-4FE9-A92E-545CC85EF85A}" dt="2017-10-24T16:26:45.524" v="295" actId="478"/>
      <pc:docMkLst>
        <pc:docMk/>
      </pc:docMkLst>
      <pc:sldChg chg="addSp delSp modSp">
        <pc:chgData name="Conant Teo" userId="2226ff156c5d05a8" providerId="LiveId" clId="{521B9B0D-3469-4FE9-A92E-545CC85EF85A}" dt="2017-10-24T16:26:45.524" v="295" actId="478"/>
        <pc:sldMkLst>
          <pc:docMk/>
          <pc:sldMk cId="2396968029" sldId="263"/>
        </pc:sldMkLst>
        <pc:spChg chg="mod">
          <ac:chgData name="Conant Teo" userId="2226ff156c5d05a8" providerId="LiveId" clId="{521B9B0D-3469-4FE9-A92E-545CC85EF85A}" dt="2017-10-24T16:17:49.186" v="96" actId="1076"/>
          <ac:spMkLst>
            <pc:docMk/>
            <pc:sldMk cId="2396968029" sldId="263"/>
            <ac:spMk id="71" creationId="{00000000-0000-0000-0000-000000000000}"/>
          </ac:spMkLst>
        </pc:spChg>
        <pc:spChg chg="add mod">
          <ac:chgData name="Conant Teo" userId="2226ff156c5d05a8" providerId="LiveId" clId="{521B9B0D-3469-4FE9-A92E-545CC85EF85A}" dt="2017-10-24T16:09:20.287" v="12" actId="1076"/>
          <ac:spMkLst>
            <pc:docMk/>
            <pc:sldMk cId="2396968029" sldId="263"/>
            <ac:spMk id="73" creationId="{81C61B1B-2452-40A3-8CE2-7494AD5A5803}"/>
          </ac:spMkLst>
        </pc:spChg>
        <pc:spChg chg="add del mod">
          <ac:chgData name="Conant Teo" userId="2226ff156c5d05a8" providerId="LiveId" clId="{521B9B0D-3469-4FE9-A92E-545CC85EF85A}" dt="2017-10-24T16:26:45.524" v="295" actId="478"/>
          <ac:spMkLst>
            <pc:docMk/>
            <pc:sldMk cId="2396968029" sldId="263"/>
            <ac:spMk id="87" creationId="{700E4E7B-4CAA-4E86-A484-471909D51894}"/>
          </ac:spMkLst>
        </pc:spChg>
        <pc:spChg chg="add mod">
          <ac:chgData name="Conant Teo" userId="2226ff156c5d05a8" providerId="LiveId" clId="{521B9B0D-3469-4FE9-A92E-545CC85EF85A}" dt="2017-10-24T16:23:40.423" v="173" actId="1076"/>
          <ac:spMkLst>
            <pc:docMk/>
            <pc:sldMk cId="2396968029" sldId="263"/>
            <ac:spMk id="88" creationId="{DECB2DB3-EC1B-4E6A-83E2-D58B9C72C359}"/>
          </ac:spMkLst>
        </pc:spChg>
        <pc:spChg chg="add del mod">
          <ac:chgData name="Conant Teo" userId="2226ff156c5d05a8" providerId="LiveId" clId="{521B9B0D-3469-4FE9-A92E-545CC85EF85A}" dt="2017-10-24T16:21:40.490" v="160" actId="164"/>
          <ac:spMkLst>
            <pc:docMk/>
            <pc:sldMk cId="2396968029" sldId="263"/>
            <ac:spMk id="89" creationId="{5B82C9BD-490B-4CF9-ABDF-88A2ADC2FB1A}"/>
          </ac:spMkLst>
        </pc:spChg>
        <pc:spChg chg="mod">
          <ac:chgData name="Conant Teo" userId="2226ff156c5d05a8" providerId="LiveId" clId="{521B9B0D-3469-4FE9-A92E-545CC85EF85A}" dt="2017-10-24T16:25:45.697" v="185" actId="1076"/>
          <ac:spMkLst>
            <pc:docMk/>
            <pc:sldMk cId="2396968029" sldId="263"/>
            <ac:spMk id="118" creationId="{00000000-0000-0000-0000-000000000000}"/>
          </ac:spMkLst>
        </pc:spChg>
        <pc:grpChg chg="add del mod">
          <ac:chgData name="Conant Teo" userId="2226ff156c5d05a8" providerId="LiveId" clId="{521B9B0D-3469-4FE9-A92E-545CC85EF85A}" dt="2017-10-24T16:25:24.157" v="182" actId="478"/>
          <ac:grpSpMkLst>
            <pc:docMk/>
            <pc:sldMk cId="2396968029" sldId="263"/>
            <ac:grpSpMk id="4" creationId="{90627F2D-9A26-47B8-8CF7-776DDC2AB93E}"/>
          </ac:grpSpMkLst>
        </pc:grpChg>
        <pc:cxnChg chg="mod">
          <ac:chgData name="Conant Teo" userId="2226ff156c5d05a8" providerId="LiveId" clId="{521B9B0D-3469-4FE9-A92E-545CC85EF85A}" dt="2017-10-24T16:17:49.186" v="96" actId="1076"/>
          <ac:cxnSpMkLst>
            <pc:docMk/>
            <pc:sldMk cId="2396968029" sldId="263"/>
            <ac:cxnSpMk id="53" creationId="{00000000-0000-0000-0000-000000000000}"/>
          </ac:cxnSpMkLst>
        </pc:cxnChg>
        <pc:cxnChg chg="add del mod">
          <ac:chgData name="Conant Teo" userId="2226ff156c5d05a8" providerId="LiveId" clId="{521B9B0D-3469-4FE9-A92E-545CC85EF85A}" dt="2017-10-24T16:26:15.874" v="227" actId="478"/>
          <ac:cxnSpMkLst>
            <pc:docMk/>
            <pc:sldMk cId="2396968029" sldId="263"/>
            <ac:cxnSpMk id="82" creationId="{44DA3014-09CD-49A3-912F-0DADE570DE77}"/>
          </ac:cxnSpMkLst>
        </pc:cxnChg>
        <pc:cxnChg chg="add del mod">
          <ac:chgData name="Conant Teo" userId="2226ff156c5d05a8" providerId="LiveId" clId="{521B9B0D-3469-4FE9-A92E-545CC85EF85A}" dt="2017-10-24T16:25:53.299" v="221" actId="478"/>
          <ac:cxnSpMkLst>
            <pc:docMk/>
            <pc:sldMk cId="2396968029" sldId="263"/>
            <ac:cxnSpMk id="90" creationId="{C7B5A313-A668-47FB-A844-5C1BF70B408A}"/>
          </ac:cxnSpMkLst>
        </pc:cxnChg>
        <pc:cxnChg chg="add mod">
          <ac:chgData name="Conant Teo" userId="2226ff156c5d05a8" providerId="LiveId" clId="{521B9B0D-3469-4FE9-A92E-545CC85EF85A}" dt="2017-10-24T16:26:32.661" v="294" actId="1076"/>
          <ac:cxnSpMkLst>
            <pc:docMk/>
            <pc:sldMk cId="2396968029" sldId="263"/>
            <ac:cxnSpMk id="91" creationId="{B8C22680-FB8E-43F0-AD44-99B54C08B75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5">
            <a:extLst>
              <a:ext uri="{FF2B5EF4-FFF2-40B4-BE49-F238E27FC236}">
                <a16:creationId xmlns:a16="http://schemas.microsoft.com/office/drawing/2014/main" id="{AAC6EAB2-CC1E-41CB-897A-E8F86C166A59}"/>
              </a:ext>
            </a:extLst>
          </p:cNvPr>
          <p:cNvSpPr/>
          <p:nvPr/>
        </p:nvSpPr>
        <p:spPr>
          <a:xfrm>
            <a:off x="685801" y="66867"/>
            <a:ext cx="7010399" cy="679113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155560" y="935757"/>
            <a:ext cx="1156969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enters command export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616211" y="228600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4" name="Elbow Connector 93"/>
          <p:cNvCxnSpPr>
            <a:stCxn id="74" idx="4"/>
            <a:endCxn id="49" idx="0"/>
          </p:cNvCxnSpPr>
          <p:nvPr/>
        </p:nvCxnSpPr>
        <p:spPr>
          <a:xfrm rot="5400000">
            <a:off x="5498302" y="700013"/>
            <a:ext cx="47148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Flowchart: Decision 96"/>
          <p:cNvSpPr/>
          <p:nvPr/>
        </p:nvSpPr>
        <p:spPr>
          <a:xfrm>
            <a:off x="5615832" y="1482691"/>
            <a:ext cx="236048" cy="22860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49" idx="2"/>
            <a:endCxn id="95" idx="0"/>
          </p:cNvCxnSpPr>
          <p:nvPr/>
        </p:nvCxnSpPr>
        <p:spPr>
          <a:xfrm rot="5400000">
            <a:off x="5633864" y="1382510"/>
            <a:ext cx="200174" cy="1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endCxn id="101" idx="0"/>
          </p:cNvCxnSpPr>
          <p:nvPr/>
        </p:nvCxnSpPr>
        <p:spPr>
          <a:xfrm>
            <a:off x="5851501" y="1596991"/>
            <a:ext cx="1039513" cy="17515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/>
          <p:cNvSpPr/>
          <p:nvPr/>
        </p:nvSpPr>
        <p:spPr>
          <a:xfrm>
            <a:off x="6312529" y="1772142"/>
            <a:ext cx="1156969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invalid format message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615832" y="6477000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05" name="Elbow Connector 104"/>
          <p:cNvCxnSpPr>
            <a:stCxn id="95" idx="1"/>
            <a:endCxn id="111" idx="0"/>
          </p:cNvCxnSpPr>
          <p:nvPr/>
        </p:nvCxnSpPr>
        <p:spPr>
          <a:xfrm rot="10800000" flipV="1">
            <a:off x="4236858" y="1596990"/>
            <a:ext cx="1378975" cy="46502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Flowchart: Decision 96"/>
          <p:cNvSpPr/>
          <p:nvPr/>
        </p:nvSpPr>
        <p:spPr>
          <a:xfrm>
            <a:off x="4118833" y="2062014"/>
            <a:ext cx="236048" cy="22860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>
            <a:stCxn id="111" idx="1"/>
            <a:endCxn id="121" idx="0"/>
          </p:cNvCxnSpPr>
          <p:nvPr/>
        </p:nvCxnSpPr>
        <p:spPr>
          <a:xfrm rot="10800000" flipV="1">
            <a:off x="3312545" y="2176314"/>
            <a:ext cx="806288" cy="2456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111" idx="3"/>
            <a:endCxn id="115" idx="0"/>
          </p:cNvCxnSpPr>
          <p:nvPr/>
        </p:nvCxnSpPr>
        <p:spPr>
          <a:xfrm>
            <a:off x="4354881" y="2176314"/>
            <a:ext cx="629891" cy="2456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/>
          <p:cNvSpPr/>
          <p:nvPr/>
        </p:nvSpPr>
        <p:spPr>
          <a:xfrm>
            <a:off x="4336313" y="2421952"/>
            <a:ext cx="1296917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ExportCommand</a:t>
            </a:r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57909" y="1335380"/>
            <a:ext cx="195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[if user enters valid command]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327949" y="1335380"/>
            <a:ext cx="563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121" name="Rectangle 8"/>
          <p:cNvSpPr/>
          <p:nvPr/>
        </p:nvSpPr>
        <p:spPr>
          <a:xfrm>
            <a:off x="2737165" y="2421952"/>
            <a:ext cx="1150759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ExportCommand</a:t>
            </a:r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11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targetIndices</a:t>
            </a:r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057401" y="1947573"/>
            <a:ext cx="2040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[if user specifies index to export]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272474" y="1940424"/>
            <a:ext cx="2040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[if user specifies to export all]</a:t>
            </a:r>
          </a:p>
        </p:txBody>
      </p:sp>
      <p:sp>
        <p:nvSpPr>
          <p:cNvPr id="126" name="Flowchart: Decision 96"/>
          <p:cNvSpPr/>
          <p:nvPr/>
        </p:nvSpPr>
        <p:spPr>
          <a:xfrm>
            <a:off x="5615453" y="6047108"/>
            <a:ext cx="236048" cy="22860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126"/>
          <p:cNvCxnSpPr>
            <a:stCxn id="126" idx="2"/>
            <a:endCxn id="102" idx="0"/>
          </p:cNvCxnSpPr>
          <p:nvPr/>
        </p:nvCxnSpPr>
        <p:spPr>
          <a:xfrm rot="16200000" flipH="1">
            <a:off x="5632926" y="6376259"/>
            <a:ext cx="201292" cy="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127"/>
          <p:cNvCxnSpPr>
            <a:stCxn id="101" idx="2"/>
            <a:endCxn id="126" idx="3"/>
          </p:cNvCxnSpPr>
          <p:nvPr/>
        </p:nvCxnSpPr>
        <p:spPr>
          <a:xfrm rot="5400000">
            <a:off x="4350005" y="3620399"/>
            <a:ext cx="4042506" cy="103951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129"/>
          <p:cNvCxnSpPr>
            <a:stCxn id="121" idx="2"/>
            <a:endCxn id="131" idx="1"/>
          </p:cNvCxnSpPr>
          <p:nvPr/>
        </p:nvCxnSpPr>
        <p:spPr>
          <a:xfrm rot="16200000" flipH="1">
            <a:off x="3454582" y="2626675"/>
            <a:ext cx="522215" cy="80628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Flowchart: Decision 96"/>
          <p:cNvSpPr/>
          <p:nvPr/>
        </p:nvSpPr>
        <p:spPr>
          <a:xfrm>
            <a:off x="4118833" y="3176627"/>
            <a:ext cx="236048" cy="228600"/>
          </a:xfrm>
          <a:prstGeom prst="flowChartDecision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Elbow Connector 131"/>
          <p:cNvCxnSpPr>
            <a:stCxn id="115" idx="2"/>
            <a:endCxn id="131" idx="3"/>
          </p:cNvCxnSpPr>
          <p:nvPr/>
        </p:nvCxnSpPr>
        <p:spPr>
          <a:xfrm rot="5400000">
            <a:off x="4408720" y="2714874"/>
            <a:ext cx="522215" cy="62989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>
            <a:stCxn id="131" idx="2"/>
            <a:endCxn id="136" idx="0"/>
          </p:cNvCxnSpPr>
          <p:nvPr/>
        </p:nvCxnSpPr>
        <p:spPr>
          <a:xfrm rot="5400000">
            <a:off x="4133515" y="3521269"/>
            <a:ext cx="21938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Flowchart: Decision 96"/>
          <p:cNvSpPr/>
          <p:nvPr/>
        </p:nvSpPr>
        <p:spPr>
          <a:xfrm>
            <a:off x="4100265" y="4254508"/>
            <a:ext cx="236048" cy="228600"/>
          </a:xfrm>
          <a:prstGeom prst="flowChartDecision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6" name="Rectangle 8"/>
          <p:cNvSpPr/>
          <p:nvPr/>
        </p:nvSpPr>
        <p:spPr>
          <a:xfrm>
            <a:off x="3588398" y="3624612"/>
            <a:ext cx="1296917" cy="34676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SG" sz="11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ExportCommand</a:t>
            </a:r>
            <a:endParaRPr lang="en-SG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Elbow Connector 136"/>
          <p:cNvCxnSpPr>
            <a:stCxn id="136" idx="2"/>
            <a:endCxn id="135" idx="0"/>
          </p:cNvCxnSpPr>
          <p:nvPr/>
        </p:nvCxnSpPr>
        <p:spPr>
          <a:xfrm rot="5400000">
            <a:off x="4095289" y="4112940"/>
            <a:ext cx="283136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137"/>
          <p:cNvCxnSpPr>
            <a:cxnSpLocks/>
            <a:stCxn id="135" idx="1"/>
            <a:endCxn id="175" idx="0"/>
          </p:cNvCxnSpPr>
          <p:nvPr/>
        </p:nvCxnSpPr>
        <p:spPr>
          <a:xfrm rot="10800000" flipV="1">
            <a:off x="2598869" y="4368808"/>
            <a:ext cx="1501397" cy="15430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139"/>
          <p:cNvCxnSpPr>
            <a:stCxn id="135" idx="3"/>
            <a:endCxn id="142" idx="0"/>
          </p:cNvCxnSpPr>
          <p:nvPr/>
        </p:nvCxnSpPr>
        <p:spPr>
          <a:xfrm>
            <a:off x="4336313" y="4368808"/>
            <a:ext cx="1032096" cy="17337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/>
          <p:cNvSpPr/>
          <p:nvPr/>
        </p:nvSpPr>
        <p:spPr>
          <a:xfrm>
            <a:off x="4719950" y="4542185"/>
            <a:ext cx="1296917" cy="34676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invalid index message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044738" y="4112940"/>
            <a:ext cx="3016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743201" y="41148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[valid index specified]</a:t>
            </a:r>
          </a:p>
        </p:txBody>
      </p:sp>
      <p:sp>
        <p:nvSpPr>
          <p:cNvPr id="149" name="Rectangle 8"/>
          <p:cNvSpPr/>
          <p:nvPr/>
        </p:nvSpPr>
        <p:spPr>
          <a:xfrm>
            <a:off x="1808805" y="5277172"/>
            <a:ext cx="1562020" cy="34676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folder containing export file</a:t>
            </a:r>
          </a:p>
        </p:txBody>
      </p:sp>
      <p:sp>
        <p:nvSpPr>
          <p:cNvPr id="156" name="Flowchart: Decision 96"/>
          <p:cNvSpPr/>
          <p:nvPr/>
        </p:nvSpPr>
        <p:spPr>
          <a:xfrm>
            <a:off x="4087042" y="5722498"/>
            <a:ext cx="236048" cy="228600"/>
          </a:xfrm>
          <a:prstGeom prst="flowChartDecision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7" name="Elbow Connector 156"/>
          <p:cNvCxnSpPr>
            <a:stCxn id="142" idx="2"/>
            <a:endCxn id="156" idx="3"/>
          </p:cNvCxnSpPr>
          <p:nvPr/>
        </p:nvCxnSpPr>
        <p:spPr>
          <a:xfrm rot="5400000">
            <a:off x="4371824" y="4840212"/>
            <a:ext cx="947853" cy="104531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1" name="Elbow Connector 160"/>
          <p:cNvCxnSpPr>
            <a:stCxn id="149" idx="2"/>
            <a:endCxn id="156" idx="1"/>
          </p:cNvCxnSpPr>
          <p:nvPr/>
        </p:nvCxnSpPr>
        <p:spPr>
          <a:xfrm rot="16200000" flipH="1">
            <a:off x="3231995" y="4981751"/>
            <a:ext cx="212866" cy="149722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4" name="Elbow Connector 163"/>
          <p:cNvCxnSpPr>
            <a:stCxn id="156" idx="2"/>
            <a:endCxn id="126" idx="1"/>
          </p:cNvCxnSpPr>
          <p:nvPr/>
        </p:nvCxnSpPr>
        <p:spPr>
          <a:xfrm rot="16200000" flipH="1">
            <a:off x="4805104" y="5351059"/>
            <a:ext cx="210310" cy="141038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Rectangle 8"/>
          <p:cNvSpPr/>
          <p:nvPr/>
        </p:nvSpPr>
        <p:spPr>
          <a:xfrm>
            <a:off x="1817858" y="4523110"/>
            <a:ext cx="1562020" cy="34676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 to write </a:t>
            </a:r>
            <a:r>
              <a:rPr lang="en-SG" sz="11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Vcard</a:t>
            </a:r>
            <a:r>
              <a:rPr lang="en-SG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</p:txBody>
      </p:sp>
      <p:cxnSp>
        <p:nvCxnSpPr>
          <p:cNvPr id="179" name="Elbow Connector 178"/>
          <p:cNvCxnSpPr>
            <a:cxnSpLocks/>
            <a:stCxn id="175" idx="2"/>
            <a:endCxn id="149" idx="0"/>
          </p:cNvCxnSpPr>
          <p:nvPr/>
        </p:nvCxnSpPr>
        <p:spPr>
          <a:xfrm rot="5400000">
            <a:off x="2395217" y="5073521"/>
            <a:ext cx="407302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4630FE-0646-4140-AFB4-3D09726E8BED}"/>
              </a:ext>
            </a:extLst>
          </p:cNvPr>
          <p:cNvSpPr txBox="1"/>
          <p:nvPr/>
        </p:nvSpPr>
        <p:spPr>
          <a:xfrm>
            <a:off x="1550985" y="4955019"/>
            <a:ext cx="2077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[file is created]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Conant Teo</cp:lastModifiedBy>
  <cp:revision>66</cp:revision>
  <dcterms:created xsi:type="dcterms:W3CDTF">2016-07-22T14:33:02Z</dcterms:created>
  <dcterms:modified xsi:type="dcterms:W3CDTF">2017-11-13T12:23:01Z</dcterms:modified>
</cp:coreProperties>
</file>