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814" y="7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478508" y="2005231"/>
            <a:ext cx="7589378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16445" y="23727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44259" y="27364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72250" y="3087111"/>
            <a:ext cx="153087" cy="3466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14600" y="22555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27999" y="27401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055990" y="31982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992965" y="33889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i:Import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543974" y="38504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67774" y="38504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2400" y="30907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24651" y="31982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81820" y="2871667"/>
            <a:ext cx="17001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execute(“import </a:t>
            </a:r>
          </a:p>
          <a:p>
            <a:pPr algn="r"/>
            <a:r>
              <a:rPr lang="en-US" sz="1400" dirty="0">
                <a:solidFill>
                  <a:srgbClr val="0070C0"/>
                </a:solidFill>
              </a:rPr>
              <a:t>Google”)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028618" y="37794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28982" y="43277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29200" y="41264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441586" y="43194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199" y="6553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18819" y="209183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24651" y="45715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58851" y="4543199"/>
            <a:ext cx="145875" cy="1790489"/>
          </a:xfrm>
          <a:custGeom>
            <a:avLst/>
            <a:gdLst>
              <a:gd name="connsiteX0" fmla="*/ 0 w 161322"/>
              <a:gd name="connsiteY0" fmla="*/ 0 h 1019400"/>
              <a:gd name="connsiteX1" fmla="*/ 161322 w 161322"/>
              <a:gd name="connsiteY1" fmla="*/ 0 h 1019400"/>
              <a:gd name="connsiteX2" fmla="*/ 161322 w 161322"/>
              <a:gd name="connsiteY2" fmla="*/ 1019400 h 1019400"/>
              <a:gd name="connsiteX3" fmla="*/ 0 w 161322"/>
              <a:gd name="connsiteY3" fmla="*/ 1019400 h 1019400"/>
              <a:gd name="connsiteX4" fmla="*/ 0 w 161322"/>
              <a:gd name="connsiteY4" fmla="*/ 0 h 1019400"/>
              <a:gd name="connsiteX0" fmla="*/ 0 w 161322"/>
              <a:gd name="connsiteY0" fmla="*/ 0 h 1019400"/>
              <a:gd name="connsiteX1" fmla="*/ 161322 w 161322"/>
              <a:gd name="connsiteY1" fmla="*/ 0 h 1019400"/>
              <a:gd name="connsiteX2" fmla="*/ 158642 w 161322"/>
              <a:gd name="connsiteY2" fmla="*/ 128813 h 1019400"/>
              <a:gd name="connsiteX3" fmla="*/ 161322 w 161322"/>
              <a:gd name="connsiteY3" fmla="*/ 1019400 h 1019400"/>
              <a:gd name="connsiteX4" fmla="*/ 0 w 161322"/>
              <a:gd name="connsiteY4" fmla="*/ 1019400 h 1019400"/>
              <a:gd name="connsiteX5" fmla="*/ 0 w 161322"/>
              <a:gd name="connsiteY5" fmla="*/ 0 h 1019400"/>
              <a:gd name="connsiteX0" fmla="*/ 0 w 172506"/>
              <a:gd name="connsiteY0" fmla="*/ 0 h 1019400"/>
              <a:gd name="connsiteX1" fmla="*/ 161322 w 172506"/>
              <a:gd name="connsiteY1" fmla="*/ 0 h 1019400"/>
              <a:gd name="connsiteX2" fmla="*/ 158642 w 172506"/>
              <a:gd name="connsiteY2" fmla="*/ 128813 h 1019400"/>
              <a:gd name="connsiteX3" fmla="*/ 158642 w 172506"/>
              <a:gd name="connsiteY3" fmla="*/ 335981 h 1019400"/>
              <a:gd name="connsiteX4" fmla="*/ 161322 w 172506"/>
              <a:gd name="connsiteY4" fmla="*/ 1019400 h 1019400"/>
              <a:gd name="connsiteX5" fmla="*/ 0 w 172506"/>
              <a:gd name="connsiteY5" fmla="*/ 1019400 h 1019400"/>
              <a:gd name="connsiteX6" fmla="*/ 0 w 172506"/>
              <a:gd name="connsiteY6" fmla="*/ 0 h 1019400"/>
              <a:gd name="connsiteX0" fmla="*/ 0 w 172506"/>
              <a:gd name="connsiteY0" fmla="*/ 0 h 1019400"/>
              <a:gd name="connsiteX1" fmla="*/ 161322 w 172506"/>
              <a:gd name="connsiteY1" fmla="*/ 0 h 1019400"/>
              <a:gd name="connsiteX2" fmla="*/ 158642 w 172506"/>
              <a:gd name="connsiteY2" fmla="*/ 128813 h 1019400"/>
              <a:gd name="connsiteX3" fmla="*/ 158642 w 172506"/>
              <a:gd name="connsiteY3" fmla="*/ 335981 h 1019400"/>
              <a:gd name="connsiteX4" fmla="*/ 158642 w 172506"/>
              <a:gd name="connsiteY4" fmla="*/ 412181 h 1019400"/>
              <a:gd name="connsiteX5" fmla="*/ 161322 w 172506"/>
              <a:gd name="connsiteY5" fmla="*/ 1019400 h 1019400"/>
              <a:gd name="connsiteX6" fmla="*/ 0 w 172506"/>
              <a:gd name="connsiteY6" fmla="*/ 1019400 h 1019400"/>
              <a:gd name="connsiteX7" fmla="*/ 0 w 172506"/>
              <a:gd name="connsiteY7" fmla="*/ 0 h 1019400"/>
              <a:gd name="connsiteX0" fmla="*/ 0 w 164103"/>
              <a:gd name="connsiteY0" fmla="*/ 0 h 1019400"/>
              <a:gd name="connsiteX1" fmla="*/ 161322 w 164103"/>
              <a:gd name="connsiteY1" fmla="*/ 0 h 1019400"/>
              <a:gd name="connsiteX2" fmla="*/ 158642 w 164103"/>
              <a:gd name="connsiteY2" fmla="*/ 128813 h 1019400"/>
              <a:gd name="connsiteX3" fmla="*/ 158642 w 164103"/>
              <a:gd name="connsiteY3" fmla="*/ 335981 h 1019400"/>
              <a:gd name="connsiteX4" fmla="*/ 158642 w 164103"/>
              <a:gd name="connsiteY4" fmla="*/ 412181 h 1019400"/>
              <a:gd name="connsiteX5" fmla="*/ 161322 w 164103"/>
              <a:gd name="connsiteY5" fmla="*/ 1019400 h 1019400"/>
              <a:gd name="connsiteX6" fmla="*/ 0 w 164103"/>
              <a:gd name="connsiteY6" fmla="*/ 1019400 h 1019400"/>
              <a:gd name="connsiteX7" fmla="*/ 0 w 164103"/>
              <a:gd name="connsiteY7" fmla="*/ 0 h 10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103" h="1019400">
                <a:moveTo>
                  <a:pt x="0" y="0"/>
                </a:moveTo>
                <a:lnTo>
                  <a:pt x="161322" y="0"/>
                </a:lnTo>
                <a:cubicBezTo>
                  <a:pt x="160429" y="42938"/>
                  <a:pt x="159535" y="85875"/>
                  <a:pt x="158642" y="128813"/>
                </a:cubicBezTo>
                <a:cubicBezTo>
                  <a:pt x="158195" y="184810"/>
                  <a:pt x="158195" y="187550"/>
                  <a:pt x="158642" y="335981"/>
                </a:cubicBezTo>
                <a:cubicBezTo>
                  <a:pt x="158642" y="383209"/>
                  <a:pt x="158195" y="298278"/>
                  <a:pt x="158642" y="412181"/>
                </a:cubicBezTo>
                <a:cubicBezTo>
                  <a:pt x="159089" y="526084"/>
                  <a:pt x="168712" y="918197"/>
                  <a:pt x="161322" y="1019400"/>
                </a:cubicBezTo>
                <a:lnTo>
                  <a:pt x="0" y="101940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cxnSpLocks/>
            <a:endCxn id="73" idx="0"/>
          </p:cNvCxnSpPr>
          <p:nvPr/>
        </p:nvCxnSpPr>
        <p:spPr>
          <a:xfrm>
            <a:off x="8534071" y="2410408"/>
            <a:ext cx="27759" cy="301073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85630" y="5421140"/>
            <a:ext cx="152400" cy="98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58359" y="5432692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73" idx="2"/>
          </p:cNvCxnSpPr>
          <p:nvPr/>
        </p:nvCxnSpPr>
        <p:spPr>
          <a:xfrm>
            <a:off x="6691913" y="5517557"/>
            <a:ext cx="1869917" cy="238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424651" y="6326068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618951" y="3733800"/>
            <a:ext cx="10158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parse(“Google”)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61607" y="2969901"/>
            <a:ext cx="142484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parse(“import </a:t>
            </a:r>
          </a:p>
          <a:p>
            <a:r>
              <a:rPr lang="en-US" dirty="0"/>
              <a:t>Google”)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35670" y="608620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534" y="63377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315200" y="564635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45245" y="41039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4003381" y="30060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ImportCommand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33991" y="37338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831347" y="34290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4934269" y="34290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831347" y="37338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270782" y="42612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83825" y="32492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30919" y="35521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05065" y="42757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7425778-2F89-45FF-8315-29D3A12DB3DB}"/>
              </a:ext>
            </a:extLst>
          </p:cNvPr>
          <p:cNvSpPr txBox="1"/>
          <p:nvPr/>
        </p:nvSpPr>
        <p:spPr>
          <a:xfrm>
            <a:off x="6766819" y="4382427"/>
            <a:ext cx="7807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2"/>
                </a:solidFill>
              </a:rPr>
              <a:t>authorize()</a:t>
            </a:r>
            <a:endParaRPr lang="en-SG" sz="700" dirty="0">
              <a:solidFill>
                <a:schemeClr val="tx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FF8E333-8B4C-47EB-A485-A9CCCD9238A9}"/>
              </a:ext>
            </a:extLst>
          </p:cNvPr>
          <p:cNvSpPr txBox="1"/>
          <p:nvPr/>
        </p:nvSpPr>
        <p:spPr>
          <a:xfrm>
            <a:off x="6866829" y="4609558"/>
            <a:ext cx="8142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2"/>
                </a:solidFill>
              </a:rPr>
              <a:t>credential</a:t>
            </a:r>
            <a:endParaRPr lang="en-SG" sz="1000" dirty="0">
              <a:solidFill>
                <a:schemeClr val="tx2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1D582DEE-01C2-41C1-8C3A-E2FFF79B3139}"/>
              </a:ext>
            </a:extLst>
          </p:cNvPr>
          <p:cNvSpPr txBox="1"/>
          <p:nvPr/>
        </p:nvSpPr>
        <p:spPr>
          <a:xfrm>
            <a:off x="6565775" y="4791774"/>
            <a:ext cx="165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tx2"/>
                </a:solidFill>
              </a:rPr>
              <a:t>retrieveContacts</a:t>
            </a:r>
            <a:r>
              <a:rPr lang="en-US" sz="700" dirty="0">
                <a:solidFill>
                  <a:schemeClr val="tx2"/>
                </a:solidFill>
              </a:rPr>
              <a:t>(credential)</a:t>
            </a:r>
            <a:endParaRPr lang="en-SG" sz="700" dirty="0">
              <a:solidFill>
                <a:schemeClr val="tx2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9A9DABD-F3D7-4752-98EB-4E663F0C3018}"/>
              </a:ext>
            </a:extLst>
          </p:cNvPr>
          <p:cNvSpPr txBox="1"/>
          <p:nvPr/>
        </p:nvSpPr>
        <p:spPr>
          <a:xfrm>
            <a:off x="6851677" y="4959143"/>
            <a:ext cx="8142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2"/>
                </a:solidFill>
              </a:rPr>
              <a:t>connections</a:t>
            </a:r>
            <a:endParaRPr lang="en-SG" sz="1000" dirty="0">
              <a:solidFill>
                <a:schemeClr val="tx2"/>
              </a:solidFill>
            </a:endParaRPr>
          </a:p>
        </p:txBody>
      </p:sp>
      <p:sp>
        <p:nvSpPr>
          <p:cNvPr id="99" name="Rectangle 65">
            <a:extLst>
              <a:ext uri="{FF2B5EF4-FFF2-40B4-BE49-F238E27FC236}">
                <a16:creationId xmlns="" xmlns:a16="http://schemas.microsoft.com/office/drawing/2014/main" id="{96F27D04-F2B1-40A5-81FC-C2FD6B25DC31}"/>
              </a:ext>
            </a:extLst>
          </p:cNvPr>
          <p:cNvSpPr/>
          <p:nvPr/>
        </p:nvSpPr>
        <p:spPr>
          <a:xfrm>
            <a:off x="6536945" y="5341741"/>
            <a:ext cx="152400" cy="200025"/>
          </a:xfrm>
          <a:custGeom>
            <a:avLst/>
            <a:gdLst>
              <a:gd name="connsiteX0" fmla="*/ 0 w 152400"/>
              <a:gd name="connsiteY0" fmla="*/ 0 h 199803"/>
              <a:gd name="connsiteX1" fmla="*/ 152400 w 152400"/>
              <a:gd name="connsiteY1" fmla="*/ 0 h 199803"/>
              <a:gd name="connsiteX2" fmla="*/ 152400 w 152400"/>
              <a:gd name="connsiteY2" fmla="*/ 199803 h 199803"/>
              <a:gd name="connsiteX3" fmla="*/ 0 w 152400"/>
              <a:gd name="connsiteY3" fmla="*/ 199803 h 199803"/>
              <a:gd name="connsiteX4" fmla="*/ 0 w 152400"/>
              <a:gd name="connsiteY4" fmla="*/ 0 h 199803"/>
              <a:gd name="connsiteX0" fmla="*/ 0 w 152400"/>
              <a:gd name="connsiteY0" fmla="*/ 222 h 200025"/>
              <a:gd name="connsiteX1" fmla="*/ 152400 w 152400"/>
              <a:gd name="connsiteY1" fmla="*/ 222 h 200025"/>
              <a:gd name="connsiteX2" fmla="*/ 151800 w 152400"/>
              <a:gd name="connsiteY2" fmla="*/ 0 h 200025"/>
              <a:gd name="connsiteX3" fmla="*/ 152400 w 152400"/>
              <a:gd name="connsiteY3" fmla="*/ 200025 h 200025"/>
              <a:gd name="connsiteX4" fmla="*/ 0 w 152400"/>
              <a:gd name="connsiteY4" fmla="*/ 200025 h 200025"/>
              <a:gd name="connsiteX5" fmla="*/ 0 w 152400"/>
              <a:gd name="connsiteY5" fmla="*/ 222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400" h="200025">
                <a:moveTo>
                  <a:pt x="0" y="222"/>
                </a:moveTo>
                <a:lnTo>
                  <a:pt x="152400" y="222"/>
                </a:lnTo>
                <a:lnTo>
                  <a:pt x="151800" y="0"/>
                </a:lnTo>
                <a:lnTo>
                  <a:pt x="152400" y="200025"/>
                </a:lnTo>
                <a:lnTo>
                  <a:pt x="0" y="200025"/>
                </a:lnTo>
                <a:lnTo>
                  <a:pt x="0" y="22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="" xmlns:a16="http://schemas.microsoft.com/office/drawing/2014/main" id="{7EA7DCBE-70BE-4ECF-B1E2-1017A1C450F4}"/>
              </a:ext>
            </a:extLst>
          </p:cNvPr>
          <p:cNvCxnSpPr/>
          <p:nvPr/>
        </p:nvCxnSpPr>
        <p:spPr>
          <a:xfrm>
            <a:off x="6613993" y="5281546"/>
            <a:ext cx="71140" cy="57375"/>
          </a:xfrm>
          <a:prstGeom prst="curvedConnector3">
            <a:avLst>
              <a:gd name="adj1" fmla="val 422182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6B5A2F6-B89E-4AE4-8E72-7214971C7FC1}"/>
              </a:ext>
            </a:extLst>
          </p:cNvPr>
          <p:cNvSpPr txBox="1"/>
          <p:nvPr/>
        </p:nvSpPr>
        <p:spPr>
          <a:xfrm>
            <a:off x="6672562" y="5128765"/>
            <a:ext cx="1694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tx2"/>
                </a:solidFill>
              </a:rPr>
              <a:t>importContacts</a:t>
            </a:r>
            <a:r>
              <a:rPr lang="en-US" sz="700" dirty="0">
                <a:solidFill>
                  <a:schemeClr val="tx2"/>
                </a:solidFill>
              </a:rPr>
              <a:t>(connections)</a:t>
            </a:r>
            <a:endParaRPr lang="en-SG" sz="700" dirty="0">
              <a:solidFill>
                <a:schemeClr val="tx2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79C82149-9DE4-46AD-B1D0-0AE1A9F5659D}"/>
              </a:ext>
            </a:extLst>
          </p:cNvPr>
          <p:cNvSpPr txBox="1"/>
          <p:nvPr/>
        </p:nvSpPr>
        <p:spPr>
          <a:xfrm>
            <a:off x="7796376" y="5253795"/>
            <a:ext cx="8142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tx2"/>
                </a:solidFill>
              </a:rPr>
              <a:t>addPerson</a:t>
            </a:r>
            <a:r>
              <a:rPr lang="en-US" sz="700" dirty="0">
                <a:solidFill>
                  <a:schemeClr val="tx2"/>
                </a:solidFill>
              </a:rPr>
              <a:t>(p)</a:t>
            </a:r>
            <a:endParaRPr lang="en-SG" sz="1000" dirty="0">
              <a:solidFill>
                <a:schemeClr val="tx2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="" xmlns:a16="http://schemas.microsoft.com/office/drawing/2014/main" id="{CDD1EA0A-27A3-4B0B-B468-E674C1D6D99A}"/>
              </a:ext>
            </a:extLst>
          </p:cNvPr>
          <p:cNvCxnSpPr>
            <a:cxnSpLocks/>
          </p:cNvCxnSpPr>
          <p:nvPr/>
        </p:nvCxnSpPr>
        <p:spPr>
          <a:xfrm>
            <a:off x="6579554" y="5722410"/>
            <a:ext cx="7356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="" xmlns:a16="http://schemas.microsoft.com/office/drawing/2014/main" id="{AF779FB7-9674-4CE8-96B9-DC34071BFF81}"/>
              </a:ext>
            </a:extLst>
          </p:cNvPr>
          <p:cNvSpPr/>
          <p:nvPr/>
        </p:nvSpPr>
        <p:spPr>
          <a:xfrm>
            <a:off x="8034177" y="6111003"/>
            <a:ext cx="119223" cy="1233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="" xmlns:a16="http://schemas.microsoft.com/office/drawing/2014/main" id="{63222A36-9F70-4403-B5AD-86840ED909BE}"/>
              </a:ext>
            </a:extLst>
          </p:cNvPr>
          <p:cNvCxnSpPr>
            <a:cxnSpLocks/>
          </p:cNvCxnSpPr>
          <p:nvPr/>
        </p:nvCxnSpPr>
        <p:spPr>
          <a:xfrm>
            <a:off x="6602254" y="6234312"/>
            <a:ext cx="14346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62"/>
          <p:cNvSpPr/>
          <p:nvPr/>
        </p:nvSpPr>
        <p:spPr>
          <a:xfrm>
            <a:off x="7312480" y="3866576"/>
            <a:ext cx="1133543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GoogleUtil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7873275" y="4319431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Rectangle 66"/>
          <p:cNvSpPr/>
          <p:nvPr/>
        </p:nvSpPr>
        <p:spPr>
          <a:xfrm>
            <a:off x="7799425" y="4581375"/>
            <a:ext cx="174929" cy="1949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6607525" y="4573406"/>
            <a:ext cx="1188851" cy="73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2"/>
          </p:cNvCxnSpPr>
          <p:nvPr/>
        </p:nvCxnSpPr>
        <p:spPr>
          <a:xfrm>
            <a:off x="6599872" y="4769448"/>
            <a:ext cx="1200710" cy="7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796959" y="4945301"/>
            <a:ext cx="174929" cy="1949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6607525" y="4951345"/>
            <a:ext cx="1188851" cy="73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92416" y="5125237"/>
            <a:ext cx="1200710" cy="70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44073" y="514535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47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Daniel Berzin</cp:lastModifiedBy>
  <cp:revision>79</cp:revision>
  <dcterms:created xsi:type="dcterms:W3CDTF">2016-07-22T14:33:02Z</dcterms:created>
  <dcterms:modified xsi:type="dcterms:W3CDTF">2017-11-11T05:28:37Z</dcterms:modified>
</cp:coreProperties>
</file>