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942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6189506" y="-80512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25178" y="-687291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7358430" y="-104551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</a:t>
            </a:r>
            <a:r>
              <a:rPr lang="en-SG" sz="1801" dirty="0" smtClean="0"/>
              <a:t>enters </a:t>
            </a:r>
            <a:r>
              <a:rPr lang="en-SG" sz="1801" dirty="0" smtClean="0"/>
              <a:t>Location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51940" y="-329072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8211557" y="288384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6971768" y="528766"/>
            <a:ext cx="0" cy="4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 flipV="1">
            <a:off x="6962098" y="528767"/>
            <a:ext cx="12494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5511295" y="103717"/>
            <a:ext cx="28204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command format is valid]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8692322" y="10371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5878258" y="1030503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Execute Location command</a:t>
            </a:r>
            <a:endParaRPr lang="en-SG" sz="1801" dirty="0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7295294" y="87386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7212149" y="2060641"/>
            <a:ext cx="853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1542797" y="3778798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Convert address to a Google Maps URL</a:t>
            </a:r>
            <a:endParaRPr lang="en-SG" sz="180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9364764" y="1519427"/>
            <a:ext cx="0" cy="74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7776060" y="8978991"/>
            <a:ext cx="158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6731240" y="182020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2628817" y="5727819"/>
            <a:ext cx="0" cy="530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D1E2DBC-0139-4003-ADA5-A30804607F8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628817" y="6258198"/>
            <a:ext cx="612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535677" y="9219374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7413414" y="996150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9364766" y="528766"/>
            <a:ext cx="0" cy="4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8692320" y="536350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8331748" y="1009227"/>
            <a:ext cx="226127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invalid format message</a:t>
            </a:r>
            <a:endParaRPr lang="en-SG" sz="1801" dirty="0"/>
          </a:p>
        </p:txBody>
      </p:sp>
      <p:cxnSp>
        <p:nvCxnSpPr>
          <p:cNvPr id="13" name="Straight Arrow Connector 12"/>
          <p:cNvCxnSpPr>
            <a:stCxn id="22" idx="2"/>
          </p:cNvCxnSpPr>
          <p:nvPr/>
        </p:nvCxnSpPr>
        <p:spPr>
          <a:xfrm flipH="1">
            <a:off x="6971766" y="1558403"/>
            <a:ext cx="2" cy="26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4369738" y="2055764"/>
            <a:ext cx="2354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5049240" y="1710471"/>
            <a:ext cx="301696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is valid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7211222" y="1710471"/>
            <a:ext cx="6944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[else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69738" y="205576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3949393" y="3781713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missing address message </a:t>
            </a:r>
            <a:endParaRPr lang="en-SG" sz="180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065277" y="205576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1542797" y="4937457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URL in </a:t>
            </a:r>
            <a:r>
              <a:rPr lang="en-SG" sz="1801" dirty="0" err="1" smtClean="0"/>
              <a:t>BrowserPanel</a:t>
            </a:r>
            <a:endParaRPr lang="en-SG" sz="1801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3240862" y="601781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6516846" y="3623201"/>
            <a:ext cx="0" cy="3530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4" idx="3"/>
          </p:cNvCxnSpPr>
          <p:nvPr/>
        </p:nvCxnSpPr>
        <p:spPr>
          <a:xfrm flipH="1">
            <a:off x="3721628" y="6258198"/>
            <a:ext cx="1327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2"/>
          </p:cNvCxnSpPr>
          <p:nvPr/>
        </p:nvCxnSpPr>
        <p:spPr>
          <a:xfrm>
            <a:off x="3481245" y="6498581"/>
            <a:ext cx="0" cy="659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55618" y="8978991"/>
            <a:ext cx="1339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4129355" y="233267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3485243" y="2573054"/>
            <a:ext cx="64411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3485618" y="2563529"/>
            <a:ext cx="0" cy="4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2597793" y="1977672"/>
            <a:ext cx="138112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[Google is reachable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646599" y="2568292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4610121" y="2573054"/>
            <a:ext cx="1036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873773" y="2203594"/>
            <a:ext cx="6944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[else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3244860" y="305719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/>
          <p:nvPr/>
        </p:nvCxnSpPr>
        <p:spPr>
          <a:xfrm>
            <a:off x="2613016" y="3300705"/>
            <a:ext cx="64411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2613391" y="3291180"/>
            <a:ext cx="0" cy="4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1377232" y="2650988"/>
            <a:ext cx="195477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[Person at index has an address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98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4625590" y="2858720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</a:t>
            </a:r>
            <a:r>
              <a:rPr lang="en-SG" sz="1801" dirty="0" smtClean="0"/>
              <a:t>connection </a:t>
            </a:r>
            <a:r>
              <a:rPr lang="en-SG" sz="1801" dirty="0" smtClean="0"/>
              <a:t>problems message </a:t>
            </a:r>
            <a:endParaRPr lang="en-SG" sz="1801" dirty="0"/>
          </a:p>
        </p:txBody>
      </p:sp>
      <p:sp>
        <p:nvSpPr>
          <p:cNvPr id="99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7036730" y="2334462"/>
            <a:ext cx="2216075" cy="7644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Display invalid index message </a:t>
            </a:r>
            <a:endParaRPr lang="en-SG" sz="180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5049240" y="4543279"/>
            <a:ext cx="0" cy="1714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93890486-74D2-45FF-A307-364928250438}"/>
              </a:ext>
            </a:extLst>
          </p:cNvPr>
          <p:cNvCxnSpPr>
            <a:cxnSpLocks/>
          </p:cNvCxnSpPr>
          <p:nvPr/>
        </p:nvCxnSpPr>
        <p:spPr>
          <a:xfrm flipH="1">
            <a:off x="2571993" y="4543279"/>
            <a:ext cx="1" cy="3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3AE9CE8A-80E1-4D09-9F84-E25B9A8DAF68}"/>
              </a:ext>
            </a:extLst>
          </p:cNvPr>
          <p:cNvCxnSpPr>
            <a:cxnSpLocks/>
          </p:cNvCxnSpPr>
          <p:nvPr/>
        </p:nvCxnSpPr>
        <p:spPr>
          <a:xfrm>
            <a:off x="3725626" y="3297575"/>
            <a:ext cx="403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721628" y="2908366"/>
            <a:ext cx="6944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[else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>
            <a:off x="4133803" y="3297575"/>
            <a:ext cx="0" cy="4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4103134" y="691316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CD1E2DBC-0139-4003-ADA5-A30804607F85}"/>
              </a:ext>
            </a:extLst>
          </p:cNvPr>
          <p:cNvCxnSpPr>
            <a:cxnSpLocks/>
          </p:cNvCxnSpPr>
          <p:nvPr/>
        </p:nvCxnSpPr>
        <p:spPr>
          <a:xfrm>
            <a:off x="3481245" y="7153548"/>
            <a:ext cx="612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4583900" y="7153548"/>
            <a:ext cx="193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4352585" y="7393931"/>
            <a:ext cx="0" cy="603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706947" y="77285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352585" y="7997371"/>
            <a:ext cx="1339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8083514" y="3093096"/>
            <a:ext cx="0" cy="490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6180848" y="7987912"/>
            <a:ext cx="190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5947330" y="8223865"/>
            <a:ext cx="0" cy="74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71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Berzin</cp:lastModifiedBy>
  <cp:revision>12</cp:revision>
  <dcterms:created xsi:type="dcterms:W3CDTF">2017-07-28T00:49:09Z</dcterms:created>
  <dcterms:modified xsi:type="dcterms:W3CDTF">2017-11-13T06:27:14Z</dcterms:modified>
</cp:coreProperties>
</file>