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howGuides="1">
      <p:cViewPr varScale="1">
        <p:scale>
          <a:sx n="91" d="100"/>
          <a:sy n="91" d="100"/>
        </p:scale>
        <p:origin x="170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43000" y="2178242"/>
            <a:ext cx="7871735" cy="2241357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40209" y="3921652"/>
            <a:ext cx="23373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Flowchart: Decision 96"/>
          <p:cNvSpPr/>
          <p:nvPr/>
        </p:nvSpPr>
        <p:spPr>
          <a:xfrm>
            <a:off x="2404161" y="3840246"/>
            <a:ext cx="248972" cy="168096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2873943" y="3733800"/>
            <a:ext cx="1345337" cy="394825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ImageFileStorage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4542" y="5683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60</cp:revision>
  <dcterms:created xsi:type="dcterms:W3CDTF">2016-07-22T14:33:02Z</dcterms:created>
  <dcterms:modified xsi:type="dcterms:W3CDTF">2017-11-12T04:25:53Z</dcterms:modified>
</cp:coreProperties>
</file>