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582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5366802" y="-818652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602474" y="-700817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6521361" y="-1080803"/>
            <a:ext cx="2319918" cy="7599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</a:t>
            </a:r>
            <a:r>
              <a:rPr lang="en-SG" sz="1801" dirty="0" smtClean="0"/>
              <a:t>enters </a:t>
            </a:r>
          </a:p>
          <a:p>
            <a:pPr algn="ctr"/>
            <a:r>
              <a:rPr lang="en-SG" sz="1801" dirty="0" smtClean="0"/>
              <a:t>`import iCloud` command</a:t>
            </a:r>
            <a:endParaRPr lang="en-SG" sz="1801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7440939" y="27432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6759214" y="514177"/>
            <a:ext cx="0" cy="3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6759209" y="514177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4384152" y="89128"/>
            <a:ext cx="31676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iCloud servers are available]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7921704" y="8965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5674983" y="867807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Prompt user for credentials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921706" y="514707"/>
            <a:ext cx="539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7440939" y="622834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768493" y="1395707"/>
            <a:ext cx="0" cy="263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5BF4C25-08E7-45D9-B119-9B95A28731D1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49563" y="5815024"/>
            <a:ext cx="1644943" cy="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8461389" y="2608019"/>
            <a:ext cx="0" cy="3859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921706" y="6467038"/>
            <a:ext cx="539685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5037228" y="6058713"/>
            <a:ext cx="0" cy="40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7690180" y="6709108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7572345" y="745616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7" name="Straight Arrow Connector 6"/>
          <p:cNvCxnSpPr>
            <a:stCxn id="8" idx="2"/>
            <a:endCxn id="12" idx="0"/>
          </p:cNvCxnSpPr>
          <p:nvPr/>
        </p:nvCxnSpPr>
        <p:spPr>
          <a:xfrm>
            <a:off x="7681320" y="-320830"/>
            <a:ext cx="2" cy="59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4790946" y="2608425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5132123" y="1659315"/>
            <a:ext cx="0" cy="19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5132122" y="1659317"/>
            <a:ext cx="16363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033396" y="1851643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Authorize with iCloud servers</a:t>
            </a:r>
            <a:endParaRPr lang="en-SG" sz="1801" dirty="0"/>
          </a:p>
        </p:txBody>
      </p:sp>
      <p:cxnSp>
        <p:nvCxnSpPr>
          <p:cNvPr id="57" name="Straight Arrow Connector 56"/>
          <p:cNvCxnSpPr>
            <a:endCxn id="42" idx="0"/>
          </p:cNvCxnSpPr>
          <p:nvPr/>
        </p:nvCxnSpPr>
        <p:spPr>
          <a:xfrm>
            <a:off x="5031329" y="2379949"/>
            <a:ext cx="0" cy="228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5272815" y="242328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</p:cNvCxnSpPr>
          <p:nvPr/>
        </p:nvCxnSpPr>
        <p:spPr>
          <a:xfrm>
            <a:off x="5272817" y="2848338"/>
            <a:ext cx="539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163616" y="2842391"/>
            <a:ext cx="897" cy="36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3163616" y="2848340"/>
            <a:ext cx="162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1742893" y="2423289"/>
            <a:ext cx="31676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authorization is successful]</a:t>
            </a:r>
            <a:endParaRPr lang="en-SG" sz="1801" dirty="0"/>
          </a:p>
        </p:txBody>
      </p:sp>
      <p:sp>
        <p:nvSpPr>
          <p:cNvPr id="70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2070106" y="3209387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Req</a:t>
            </a:r>
            <a:r>
              <a:rPr lang="en-SG" sz="1801" dirty="0" smtClean="0"/>
              <a:t>uest user’s contacts from iCloud</a:t>
            </a:r>
            <a:endParaRPr lang="en-SG" sz="180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19B7A29-4E76-4FF6-AB20-F964D8CE510E}"/>
              </a:ext>
            </a:extLst>
          </p:cNvPr>
          <p:cNvCxnSpPr>
            <a:cxnSpLocks/>
          </p:cNvCxnSpPr>
          <p:nvPr/>
        </p:nvCxnSpPr>
        <p:spPr>
          <a:xfrm>
            <a:off x="3163615" y="3737287"/>
            <a:ext cx="0" cy="28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2070105" y="4022439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Parse iCloud Contacts</a:t>
            </a:r>
            <a:endParaRPr lang="en-SG" sz="1801" dirty="0"/>
          </a:p>
        </p:txBody>
      </p:sp>
      <p:sp>
        <p:nvSpPr>
          <p:cNvPr id="76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2093266" y="4835491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Contacts to </a:t>
            </a:r>
            <a:r>
              <a:rPr lang="en-SG" sz="1801" dirty="0" err="1" smtClean="0"/>
              <a:t>HitMeUp</a:t>
            </a:r>
            <a:endParaRPr lang="en-SG" sz="180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F19B7A29-4E76-4FF6-AB20-F964D8CE510E}"/>
              </a:ext>
            </a:extLst>
          </p:cNvPr>
          <p:cNvCxnSpPr>
            <a:cxnSpLocks/>
          </p:cNvCxnSpPr>
          <p:nvPr/>
        </p:nvCxnSpPr>
        <p:spPr>
          <a:xfrm>
            <a:off x="3150486" y="4550339"/>
            <a:ext cx="0" cy="28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5812502" y="2842391"/>
            <a:ext cx="0" cy="2972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4794506" y="557968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AE0F687C-662C-4955-B0CF-562209CBC177}"/>
              </a:ext>
            </a:extLst>
          </p:cNvPr>
          <p:cNvCxnSpPr>
            <a:cxnSpLocks/>
          </p:cNvCxnSpPr>
          <p:nvPr/>
        </p:nvCxnSpPr>
        <p:spPr>
          <a:xfrm flipH="1">
            <a:off x="5271712" y="5815024"/>
            <a:ext cx="54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3149563" y="5363391"/>
            <a:ext cx="0" cy="45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CD1E2DBC-0139-4003-ADA5-A30804607F85}"/>
              </a:ext>
            </a:extLst>
          </p:cNvPr>
          <p:cNvCxnSpPr>
            <a:cxnSpLocks/>
          </p:cNvCxnSpPr>
          <p:nvPr/>
        </p:nvCxnSpPr>
        <p:spPr>
          <a:xfrm>
            <a:off x="5031329" y="6467038"/>
            <a:ext cx="240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7367879" y="2078432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connection problems message</a:t>
            </a:r>
            <a:endParaRPr lang="en-SG" sz="1801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461388" y="514177"/>
            <a:ext cx="1" cy="1564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544710" y="3766665"/>
            <a:ext cx="2597652" cy="6270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authorization problems message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Daniel Berzin</cp:lastModifiedBy>
  <cp:revision>8</cp:revision>
  <dcterms:created xsi:type="dcterms:W3CDTF">2017-07-28T00:49:09Z</dcterms:created>
  <dcterms:modified xsi:type="dcterms:W3CDTF">2017-11-13T11:52:48Z</dcterms:modified>
</cp:coreProperties>
</file>