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08"/>
    <p:restoredTop sz="94623"/>
  </p:normalViewPr>
  <p:slideViewPr>
    <p:cSldViewPr showGuides="1">
      <p:cViewPr>
        <p:scale>
          <a:sx n="93" d="100"/>
          <a:sy n="93" d="100"/>
        </p:scale>
        <p:origin x="744" y="376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587440" y="1001039"/>
            <a:ext cx="8324497" cy="5628361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smtClean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500489" y="315844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307272" y="2868687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7" name="Elbow Connector 106"/>
          <p:cNvCxnSpPr/>
          <p:nvPr/>
        </p:nvCxnSpPr>
        <p:spPr>
          <a:xfrm rot="16200000" flipH="1">
            <a:off x="4058637" y="313143"/>
            <a:ext cx="369305" cy="4772220"/>
          </a:xfrm>
          <a:prstGeom prst="bentConnector3">
            <a:avLst>
              <a:gd name="adj1" fmla="val -379053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579511" y="2861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250219" y="2952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279679" y="332653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533400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473233" y="3040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043631" y="323984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502799" y="2627420"/>
            <a:ext cx="1093635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281989" y="279551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045941" y="270882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096646" y="2855247"/>
            <a:ext cx="1554185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UniquePersonList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3607612" y="267399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0" name="Elbow Connector 29"/>
          <p:cNvCxnSpPr>
            <a:stCxn id="51" idx="3"/>
            <a:endCxn id="49" idx="1"/>
          </p:cNvCxnSpPr>
          <p:nvPr/>
        </p:nvCxnSpPr>
        <p:spPr>
          <a:xfrm>
            <a:off x="3843660" y="2760681"/>
            <a:ext cx="252986" cy="267946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8"/>
          <p:cNvSpPr/>
          <p:nvPr/>
        </p:nvSpPr>
        <p:spPr>
          <a:xfrm>
            <a:off x="4100637" y="2280569"/>
            <a:ext cx="1550194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UniqueTagList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9" name="Elbow Connector 58"/>
          <p:cNvCxnSpPr>
            <a:stCxn id="51" idx="3"/>
            <a:endCxn id="57" idx="1"/>
          </p:cNvCxnSpPr>
          <p:nvPr/>
        </p:nvCxnSpPr>
        <p:spPr>
          <a:xfrm flipV="1">
            <a:off x="3843660" y="2453949"/>
            <a:ext cx="256977" cy="30673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8"/>
          <p:cNvSpPr/>
          <p:nvPr/>
        </p:nvSpPr>
        <p:spPr>
          <a:xfrm>
            <a:off x="6071459" y="2864079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Person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654670" y="294427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67" name="Rectangle 8"/>
          <p:cNvSpPr/>
          <p:nvPr/>
        </p:nvSpPr>
        <p:spPr>
          <a:xfrm>
            <a:off x="4959414" y="1809332"/>
            <a:ext cx="4837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8" name="Flowchart: Decision 96"/>
          <p:cNvSpPr/>
          <p:nvPr/>
        </p:nvSpPr>
        <p:spPr>
          <a:xfrm rot="16200000">
            <a:off x="4544975" y="206654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9" name="Elbow Connector 68"/>
          <p:cNvCxnSpPr>
            <a:stCxn id="68" idx="3"/>
            <a:endCxn id="67" idx="1"/>
          </p:cNvCxnSpPr>
          <p:nvPr/>
        </p:nvCxnSpPr>
        <p:spPr>
          <a:xfrm rot="5400000" flipH="1" flipV="1">
            <a:off x="4784959" y="1860752"/>
            <a:ext cx="52494" cy="296415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2" name="Rectangle 8"/>
          <p:cNvSpPr/>
          <p:nvPr/>
        </p:nvSpPr>
        <p:spPr>
          <a:xfrm>
            <a:off x="4959414" y="1245655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br>
              <a:rPr lang="en-US" sz="1050" dirty="0" smtClean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ReadOnlyPerson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6" name="Rectangle 8"/>
          <p:cNvSpPr/>
          <p:nvPr/>
        </p:nvSpPr>
        <p:spPr>
          <a:xfrm>
            <a:off x="8033564" y="1662075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6802435" y="2912745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80" name="Rectangle 8"/>
          <p:cNvSpPr/>
          <p:nvPr/>
        </p:nvSpPr>
        <p:spPr>
          <a:xfrm>
            <a:off x="8033564" y="1985053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Phone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stCxn id="78" idx="3"/>
            <a:endCxn id="80" idx="1"/>
          </p:cNvCxnSpPr>
          <p:nvPr/>
        </p:nvCxnSpPr>
        <p:spPr>
          <a:xfrm flipV="1">
            <a:off x="7038483" y="2127945"/>
            <a:ext cx="995081" cy="871490"/>
          </a:xfrm>
          <a:prstGeom prst="bentConnector3">
            <a:avLst>
              <a:gd name="adj1" fmla="val 5053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8033564" y="2308031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Email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stCxn id="78" idx="3"/>
            <a:endCxn id="83" idx="1"/>
          </p:cNvCxnSpPr>
          <p:nvPr/>
        </p:nvCxnSpPr>
        <p:spPr>
          <a:xfrm flipV="1">
            <a:off x="7038483" y="2450923"/>
            <a:ext cx="995081" cy="548512"/>
          </a:xfrm>
          <a:prstGeom prst="bentConnector3">
            <a:avLst>
              <a:gd name="adj1" fmla="val 5053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8033564" y="2631008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Address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stCxn id="78" idx="3"/>
            <a:endCxn id="85" idx="1"/>
          </p:cNvCxnSpPr>
          <p:nvPr/>
        </p:nvCxnSpPr>
        <p:spPr>
          <a:xfrm flipV="1">
            <a:off x="7038483" y="2773900"/>
            <a:ext cx="995081" cy="225535"/>
          </a:xfrm>
          <a:prstGeom prst="bentConnector3">
            <a:avLst>
              <a:gd name="adj1" fmla="val 5053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stCxn id="99" idx="3"/>
          </p:cNvCxnSpPr>
          <p:nvPr/>
        </p:nvCxnSpPr>
        <p:spPr>
          <a:xfrm rot="16200000" flipH="1">
            <a:off x="2902630" y="2485431"/>
            <a:ext cx="29382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2914290" y="2162997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2283612" y="1806470"/>
            <a:ext cx="153992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br>
              <a:rPr lang="en-US" sz="1050" dirty="0" smtClean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ReadOnlyAddressBook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1680709" y="5825440"/>
            <a:ext cx="10668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r>
              <a:rPr lang="en-US" sz="1050">
                <a:solidFill>
                  <a:srgbClr val="7030A0"/>
                </a:solidFill>
              </a:rPr>
              <a:t/>
            </a:r>
            <a:br>
              <a:rPr lang="en-US" sz="105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194809" y="4512920"/>
            <a:ext cx="2417420" cy="554380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49"/>
          <p:cNvCxnSpPr>
            <a:stCxn id="62" idx="0"/>
            <a:endCxn id="57" idx="3"/>
          </p:cNvCxnSpPr>
          <p:nvPr/>
        </p:nvCxnSpPr>
        <p:spPr>
          <a:xfrm rot="16200000" flipV="1">
            <a:off x="5833127" y="2271653"/>
            <a:ext cx="410130" cy="774721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" name="TextBox 10"/>
          <p:cNvSpPr txBox="1"/>
          <p:nvPr/>
        </p:nvSpPr>
        <p:spPr>
          <a:xfrm>
            <a:off x="3948281" y="219122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948281" y="305886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786481" y="177891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906743" y="279311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311232" y="256423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279679" y="338605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648470" y="2522775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55" name="Elbow Connector 54"/>
          <p:cNvCxnSpPr>
            <a:stCxn id="51" idx="3"/>
            <a:endCxn id="73" idx="1"/>
          </p:cNvCxnSpPr>
          <p:nvPr/>
        </p:nvCxnSpPr>
        <p:spPr>
          <a:xfrm>
            <a:off x="3843660" y="2760681"/>
            <a:ext cx="252986" cy="855750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Rectangle 8"/>
          <p:cNvSpPr/>
          <p:nvPr/>
        </p:nvSpPr>
        <p:spPr>
          <a:xfrm>
            <a:off x="4096646" y="3443051"/>
            <a:ext cx="1563308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UniqueLifeInsuranceMap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4" name="Rectangle 8"/>
          <p:cNvSpPr/>
          <p:nvPr/>
        </p:nvSpPr>
        <p:spPr>
          <a:xfrm>
            <a:off x="7872010" y="3275049"/>
            <a:ext cx="879044" cy="33973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DateOfBirth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7" name="Rectangle 8"/>
          <p:cNvSpPr/>
          <p:nvPr/>
        </p:nvSpPr>
        <p:spPr>
          <a:xfrm>
            <a:off x="8033564" y="2951897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Gender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2" name="Elbow Connector 81"/>
          <p:cNvCxnSpPr>
            <a:stCxn id="78" idx="3"/>
            <a:endCxn id="94" idx="1"/>
          </p:cNvCxnSpPr>
          <p:nvPr/>
        </p:nvCxnSpPr>
        <p:spPr>
          <a:xfrm>
            <a:off x="7038483" y="2999435"/>
            <a:ext cx="886576" cy="957614"/>
          </a:xfrm>
          <a:prstGeom prst="bentConnector3">
            <a:avLst>
              <a:gd name="adj1" fmla="val 5157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7" name="Elbow Connector 86"/>
          <p:cNvCxnSpPr>
            <a:stCxn id="78" idx="3"/>
            <a:endCxn id="77" idx="1"/>
          </p:cNvCxnSpPr>
          <p:nvPr/>
        </p:nvCxnSpPr>
        <p:spPr>
          <a:xfrm>
            <a:off x="7038483" y="2999435"/>
            <a:ext cx="995081" cy="95354"/>
          </a:xfrm>
          <a:prstGeom prst="bentConnector3">
            <a:avLst>
              <a:gd name="adj1" fmla="val 5053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8" name="TextBox 87"/>
          <p:cNvSpPr txBox="1"/>
          <p:nvPr/>
        </p:nvSpPr>
        <p:spPr>
          <a:xfrm>
            <a:off x="3948280" y="367733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5678065" y="251460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90" name="Elbow Connector 89"/>
          <p:cNvCxnSpPr>
            <a:stCxn id="78" idx="3"/>
            <a:endCxn id="76" idx="1"/>
          </p:cNvCxnSpPr>
          <p:nvPr/>
        </p:nvCxnSpPr>
        <p:spPr>
          <a:xfrm flipV="1">
            <a:off x="7038483" y="1804967"/>
            <a:ext cx="995081" cy="1194468"/>
          </a:xfrm>
          <a:prstGeom prst="bentConnector3">
            <a:avLst>
              <a:gd name="adj1" fmla="val 5053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2" name="Flowchart: Decision 96"/>
          <p:cNvSpPr/>
          <p:nvPr/>
        </p:nvSpPr>
        <p:spPr>
          <a:xfrm>
            <a:off x="5643284" y="3541505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93" name="Elbow Connector 92"/>
          <p:cNvCxnSpPr>
            <a:stCxn id="92" idx="3"/>
            <a:endCxn id="96" idx="1"/>
          </p:cNvCxnSpPr>
          <p:nvPr/>
        </p:nvCxnSpPr>
        <p:spPr>
          <a:xfrm>
            <a:off x="5879332" y="3628195"/>
            <a:ext cx="208305" cy="1218479"/>
          </a:xfrm>
          <a:prstGeom prst="bentConnector3">
            <a:avLst>
              <a:gd name="adj1" fmla="val 11828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4" name="Rectangle 8"/>
          <p:cNvSpPr/>
          <p:nvPr/>
        </p:nvSpPr>
        <p:spPr>
          <a:xfrm>
            <a:off x="7925059" y="3783669"/>
            <a:ext cx="825995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List&lt;UUID&gt;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95" name="Rectangle 8"/>
          <p:cNvSpPr/>
          <p:nvPr/>
        </p:nvSpPr>
        <p:spPr>
          <a:xfrm>
            <a:off x="7250284" y="4677191"/>
            <a:ext cx="1514858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UniqueLifeInsuranceList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96" name="Rectangle 8"/>
          <p:cNvSpPr/>
          <p:nvPr/>
        </p:nvSpPr>
        <p:spPr>
          <a:xfrm>
            <a:off x="6087637" y="4673294"/>
            <a:ext cx="92038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smtClean="0">
                <a:solidFill>
                  <a:srgbClr val="7030A0"/>
                </a:solidFill>
              </a:rPr>
              <a:t>LifeInsurance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5906743" y="462191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106" name="Elbow Connector 105"/>
          <p:cNvCxnSpPr>
            <a:stCxn id="9" idx="1"/>
            <a:endCxn id="96" idx="2"/>
          </p:cNvCxnSpPr>
          <p:nvPr/>
        </p:nvCxnSpPr>
        <p:spPr>
          <a:xfrm rot="16200000" flipH="1">
            <a:off x="3485377" y="1957598"/>
            <a:ext cx="1431169" cy="4693742"/>
          </a:xfrm>
          <a:prstGeom prst="bentConnector3">
            <a:avLst>
              <a:gd name="adj1" fmla="val 145835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2" name="TextBox 111"/>
          <p:cNvSpPr txBox="1"/>
          <p:nvPr/>
        </p:nvSpPr>
        <p:spPr>
          <a:xfrm>
            <a:off x="3843660" y="1109990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17" name="Rectangle 8"/>
          <p:cNvSpPr/>
          <p:nvPr/>
        </p:nvSpPr>
        <p:spPr>
          <a:xfrm>
            <a:off x="4101523" y="5029200"/>
            <a:ext cx="1306063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br>
              <a:rPr lang="en-US" sz="1050" dirty="0" smtClean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ReadOnlyInsurance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1" name="Elbow Connector 63"/>
          <p:cNvCxnSpPr>
            <a:stCxn id="123" idx="3"/>
          </p:cNvCxnSpPr>
          <p:nvPr/>
        </p:nvCxnSpPr>
        <p:spPr>
          <a:xfrm flipV="1">
            <a:off x="5612434" y="5016337"/>
            <a:ext cx="745396" cy="176056"/>
          </a:xfrm>
          <a:prstGeom prst="bentConnector3">
            <a:avLst>
              <a:gd name="adj1" fmla="val 94002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23" name="Isosceles Triangle 102"/>
          <p:cNvSpPr/>
          <p:nvPr/>
        </p:nvSpPr>
        <p:spPr>
          <a:xfrm rot="5400000" flipV="1">
            <a:off x="5389420" y="510463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42" name="Elbow Connector 141"/>
          <p:cNvCxnSpPr>
            <a:stCxn id="78" idx="3"/>
            <a:endCxn id="74" idx="1"/>
          </p:cNvCxnSpPr>
          <p:nvPr/>
        </p:nvCxnSpPr>
        <p:spPr>
          <a:xfrm>
            <a:off x="7038483" y="2999435"/>
            <a:ext cx="833527" cy="445482"/>
          </a:xfrm>
          <a:prstGeom prst="bentConnector3">
            <a:avLst>
              <a:gd name="adj1" fmla="val 5881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54" name="Elbow Connector 153"/>
          <p:cNvCxnSpPr>
            <a:stCxn id="78" idx="3"/>
            <a:endCxn id="95" idx="1"/>
          </p:cNvCxnSpPr>
          <p:nvPr/>
        </p:nvCxnSpPr>
        <p:spPr>
          <a:xfrm>
            <a:off x="7038483" y="2999435"/>
            <a:ext cx="211801" cy="1851136"/>
          </a:xfrm>
          <a:prstGeom prst="bentConnector3">
            <a:avLst>
              <a:gd name="adj1" fmla="val 21844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72" name="Elbow Connector 63"/>
          <p:cNvCxnSpPr>
            <a:stCxn id="173" idx="3"/>
          </p:cNvCxnSpPr>
          <p:nvPr/>
        </p:nvCxnSpPr>
        <p:spPr>
          <a:xfrm>
            <a:off x="6292346" y="1426184"/>
            <a:ext cx="224726" cy="1429062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73" name="Isosceles Triangle 102"/>
          <p:cNvSpPr/>
          <p:nvPr/>
        </p:nvSpPr>
        <p:spPr>
          <a:xfrm rot="5400000" flipV="1">
            <a:off x="6069332" y="1338422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206" name="Elbow Connector 205"/>
          <p:cNvCxnSpPr/>
          <p:nvPr/>
        </p:nvCxnSpPr>
        <p:spPr>
          <a:xfrm flipV="1">
            <a:off x="5892024" y="3044290"/>
            <a:ext cx="190147" cy="1168"/>
          </a:xfrm>
          <a:prstGeom prst="bentConnector3">
            <a:avLst>
              <a:gd name="adj1" fmla="val 50001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24" name="TextBox 223"/>
          <p:cNvSpPr txBox="1"/>
          <p:nvPr/>
        </p:nvSpPr>
        <p:spPr>
          <a:xfrm>
            <a:off x="3832913" y="5453390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242" name="TextBox 241"/>
          <p:cNvSpPr txBox="1"/>
          <p:nvPr/>
        </p:nvSpPr>
        <p:spPr>
          <a:xfrm>
            <a:off x="7088143" y="487680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243" name="TextBox 242"/>
          <p:cNvSpPr txBox="1"/>
          <p:nvPr/>
        </p:nvSpPr>
        <p:spPr>
          <a:xfrm>
            <a:off x="7682753" y="4039693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247" name="Flowchart: Decision 96"/>
          <p:cNvSpPr/>
          <p:nvPr/>
        </p:nvSpPr>
        <p:spPr>
          <a:xfrm rot="16200000">
            <a:off x="7893725" y="508468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248" name="Elbow Connector 247"/>
          <p:cNvCxnSpPr/>
          <p:nvPr/>
        </p:nvCxnSpPr>
        <p:spPr>
          <a:xfrm rot="5400000" flipH="1">
            <a:off x="7291932" y="4584730"/>
            <a:ext cx="264597" cy="1153538"/>
          </a:xfrm>
          <a:prstGeom prst="bentConnector3">
            <a:avLst>
              <a:gd name="adj1" fmla="val -74553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68" name="Rectangle 8"/>
          <p:cNvSpPr/>
          <p:nvPr/>
        </p:nvSpPr>
        <p:spPr>
          <a:xfrm>
            <a:off x="6082171" y="3452590"/>
            <a:ext cx="71975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UUID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270" name="Elbow Connector 269"/>
          <p:cNvCxnSpPr>
            <a:stCxn id="92" idx="3"/>
            <a:endCxn id="268" idx="1"/>
          </p:cNvCxnSpPr>
          <p:nvPr/>
        </p:nvCxnSpPr>
        <p:spPr>
          <a:xfrm flipV="1">
            <a:off x="5879332" y="3625970"/>
            <a:ext cx="202839" cy="2225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83" name="Flowchart: Decision 96"/>
          <p:cNvSpPr/>
          <p:nvPr/>
        </p:nvSpPr>
        <p:spPr>
          <a:xfrm rot="16200000">
            <a:off x="8220032" y="4174718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284" name="Elbow Connector 283"/>
          <p:cNvCxnSpPr>
            <a:endCxn id="268" idx="2"/>
          </p:cNvCxnSpPr>
          <p:nvPr/>
        </p:nvCxnSpPr>
        <p:spPr>
          <a:xfrm rot="16200000" flipV="1">
            <a:off x="6337996" y="3903401"/>
            <a:ext cx="693245" cy="485143"/>
          </a:xfrm>
          <a:prstGeom prst="bentConnector3">
            <a:avLst>
              <a:gd name="adj1" fmla="val 933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305" name="TextBox 304"/>
          <p:cNvSpPr txBox="1"/>
          <p:nvPr/>
        </p:nvSpPr>
        <p:spPr>
          <a:xfrm>
            <a:off x="5906743" y="340271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306" name="TextBox 305"/>
          <p:cNvSpPr txBox="1"/>
          <p:nvPr/>
        </p:nvSpPr>
        <p:spPr>
          <a:xfrm>
            <a:off x="6477000" y="381000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324" name="TextBox 323"/>
          <p:cNvSpPr txBox="1"/>
          <p:nvPr/>
        </p:nvSpPr>
        <p:spPr>
          <a:xfrm>
            <a:off x="6547831" y="512990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334" name="TextBox 333"/>
          <p:cNvSpPr txBox="1"/>
          <p:nvPr/>
        </p:nvSpPr>
        <p:spPr>
          <a:xfrm>
            <a:off x="6868080" y="5055091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98" name="Freeform 97"/>
          <p:cNvSpPr/>
          <p:nvPr/>
        </p:nvSpPr>
        <p:spPr>
          <a:xfrm rot="19101471">
            <a:off x="6964492" y="4389040"/>
            <a:ext cx="204535" cy="192131"/>
          </a:xfrm>
          <a:custGeom>
            <a:avLst/>
            <a:gdLst>
              <a:gd name="connsiteX0" fmla="*/ 0 w 826583"/>
              <a:gd name="connsiteY0" fmla="*/ 73642 h 838955"/>
              <a:gd name="connsiteX1" fmla="*/ 735495 w 826583"/>
              <a:gd name="connsiteY1" fmla="*/ 73642 h 838955"/>
              <a:gd name="connsiteX2" fmla="*/ 815009 w 826583"/>
              <a:gd name="connsiteY2" fmla="*/ 838955 h 838955"/>
              <a:gd name="connsiteX3" fmla="*/ 815009 w 826583"/>
              <a:gd name="connsiteY3" fmla="*/ 838955 h 838955"/>
              <a:gd name="connsiteX4" fmla="*/ 815009 w 826583"/>
              <a:gd name="connsiteY4" fmla="*/ 838955 h 838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6583" h="838955">
                <a:moveTo>
                  <a:pt x="0" y="73642"/>
                </a:moveTo>
                <a:cubicBezTo>
                  <a:pt x="299830" y="9866"/>
                  <a:pt x="599660" y="-53910"/>
                  <a:pt x="735495" y="73642"/>
                </a:cubicBezTo>
                <a:cubicBezTo>
                  <a:pt x="871330" y="201194"/>
                  <a:pt x="815009" y="838955"/>
                  <a:pt x="815009" y="838955"/>
                </a:cubicBezTo>
                <a:lnTo>
                  <a:pt x="815009" y="838955"/>
                </a:lnTo>
                <a:lnTo>
                  <a:pt x="815009" y="838955"/>
                </a:lnTo>
              </a:path>
            </a:pathLst>
          </a:cu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1" name="Elbow Connector 100"/>
          <p:cNvCxnSpPr>
            <a:endCxn id="283" idx="1"/>
          </p:cNvCxnSpPr>
          <p:nvPr/>
        </p:nvCxnSpPr>
        <p:spPr>
          <a:xfrm flipV="1">
            <a:off x="7196436" y="4379432"/>
            <a:ext cx="1141620" cy="113846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1071</TotalTime>
  <Words>56</Words>
  <Application>Microsoft Macintosh PowerPoint</Application>
  <PresentationFormat>On-screen Show (4:3)</PresentationFormat>
  <Paragraphs>43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王志豪</cp:lastModifiedBy>
  <cp:revision>72</cp:revision>
  <dcterms:created xsi:type="dcterms:W3CDTF">2016-07-22T14:33:02Z</dcterms:created>
  <dcterms:modified xsi:type="dcterms:W3CDTF">2017-11-12T11:09:19Z</dcterms:modified>
</cp:coreProperties>
</file>