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2"/>
    <p:restoredTop sz="94703"/>
  </p:normalViewPr>
  <p:slideViewPr>
    <p:cSldViewPr showGuides="1">
      <p:cViewPr>
        <p:scale>
          <a:sx n="160" d="100"/>
          <a:sy n="160" d="100"/>
        </p:scale>
        <p:origin x="-416" y="-10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43174" y="2106159"/>
            <a:ext cx="8324626" cy="21808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00489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7272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579511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50219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79679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5334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3233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43631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021350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798336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414509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244674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497252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276442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040394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018113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795099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241437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643109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118304" y="2991654"/>
            <a:ext cx="334475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55682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55682" y="3158891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843816" y="3332271"/>
            <a:ext cx="811866" cy="151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7260451" y="3674562"/>
            <a:ext cx="165494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6">
                    <a:lumMod val="75000"/>
                  </a:schemeClr>
                </a:solidFill>
              </a:rPr>
              <a:t>XmlAdaptedLifeInsurance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/>
          <p:cNvCxnSpPr>
            <a:stCxn id="66" idx="3"/>
            <a:endCxn id="26" idx="1"/>
          </p:cNvCxnSpPr>
          <p:nvPr/>
        </p:nvCxnSpPr>
        <p:spPr>
          <a:xfrm>
            <a:off x="6843816" y="3333790"/>
            <a:ext cx="416635" cy="51415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王志豪</cp:lastModifiedBy>
  <cp:revision>59</cp:revision>
  <dcterms:created xsi:type="dcterms:W3CDTF">2016-07-22T14:33:02Z</dcterms:created>
  <dcterms:modified xsi:type="dcterms:W3CDTF">2017-11-08T17:53:20Z</dcterms:modified>
</cp:coreProperties>
</file>