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1368" y="3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37350"/>
            <a:ext cx="4954735" cy="4343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84134" y="317516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SearchBox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883760" y="2284945"/>
            <a:ext cx="2002340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88534" y="37656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ProfilePanel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3881" y="513523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88533" y="4787100"/>
            <a:ext cx="124289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035603" y="4971162"/>
            <a:ext cx="110834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6809" y="546025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/>
          <p:nvPr/>
        </p:nvCxnSpPr>
        <p:spPr>
          <a:xfrm rot="16200000" flipH="1">
            <a:off x="2302118" y="3024493"/>
            <a:ext cx="390218" cy="16624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86809" y="347044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endCxn id="34" idx="1"/>
          </p:cNvCxnSpPr>
          <p:nvPr/>
        </p:nvCxnSpPr>
        <p:spPr>
          <a:xfrm rot="16200000" flipH="1">
            <a:off x="1941909" y="3237455"/>
            <a:ext cx="1120276" cy="1729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/>
          <p:nvPr/>
        </p:nvCxnSpPr>
        <p:spPr>
          <a:xfrm rot="16200000" flipH="1">
            <a:off x="1795200" y="4113858"/>
            <a:ext cx="141026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/>
          <p:nvPr/>
        </p:nvCxnSpPr>
        <p:spPr>
          <a:xfrm rot="16200000" flipH="1">
            <a:off x="1594117" y="4258327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928698" y="3920564"/>
            <a:ext cx="2893975" cy="4222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2170" y="2286000"/>
            <a:ext cx="1847799" cy="13028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935167" y="3494780"/>
            <a:ext cx="2803583" cy="38602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07029" y="2161140"/>
            <a:ext cx="1598080" cy="18478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24914" y="2848603"/>
            <a:ext cx="2967659" cy="184245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58869" y="3007576"/>
            <a:ext cx="3292676" cy="184952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86034" y="4561270"/>
            <a:ext cx="182700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/>
          <p:nvPr/>
        </p:nvCxnSpPr>
        <p:spPr>
          <a:xfrm rot="16200000" flipH="1">
            <a:off x="2221425" y="3224396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0074" y="1863695"/>
            <a:ext cx="1007590" cy="18522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589969" y="4643949"/>
            <a:ext cx="65642" cy="82562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370936" y="2746487"/>
            <a:ext cx="2619521" cy="169854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Freeform 115"/>
          <p:cNvSpPr/>
          <p:nvPr/>
        </p:nvSpPr>
        <p:spPr>
          <a:xfrm>
            <a:off x="3687516" y="3191540"/>
            <a:ext cx="3065154" cy="16029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648200" y="5236391"/>
            <a:ext cx="2086404" cy="15690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11"/>
          <p:cNvSpPr/>
          <p:nvPr/>
        </p:nvSpPr>
        <p:spPr>
          <a:xfrm>
            <a:off x="2574415" y="288053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0" name="Elbow Connector 63"/>
          <p:cNvCxnSpPr/>
          <p:nvPr/>
        </p:nvCxnSpPr>
        <p:spPr>
          <a:xfrm rot="16200000" flipH="1">
            <a:off x="2403817" y="2830034"/>
            <a:ext cx="179555" cy="15828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63"/>
          <p:cNvCxnSpPr/>
          <p:nvPr/>
        </p:nvCxnSpPr>
        <p:spPr>
          <a:xfrm flipV="1">
            <a:off x="3682528" y="2997589"/>
            <a:ext cx="1857135" cy="336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reeform 91"/>
          <p:cNvSpPr/>
          <p:nvPr/>
        </p:nvSpPr>
        <p:spPr>
          <a:xfrm flipV="1">
            <a:off x="3673275" y="3039725"/>
            <a:ext cx="3065154" cy="1524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ectangle 11"/>
          <p:cNvSpPr/>
          <p:nvPr/>
        </p:nvSpPr>
        <p:spPr>
          <a:xfrm>
            <a:off x="2584180" y="4057325"/>
            <a:ext cx="1093635" cy="31523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InsuranceProfilePanel</a:t>
            </a:r>
            <a:endParaRPr lang="en-US" sz="105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/>
          <p:cNvCxnSpPr/>
          <p:nvPr/>
        </p:nvCxnSpPr>
        <p:spPr>
          <a:xfrm rot="16200000" flipH="1">
            <a:off x="1941817" y="3578991"/>
            <a:ext cx="1120274" cy="1729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Freeform 78"/>
          <p:cNvSpPr/>
          <p:nvPr/>
        </p:nvSpPr>
        <p:spPr>
          <a:xfrm flipV="1">
            <a:off x="3694832" y="4214950"/>
            <a:ext cx="3039772" cy="18399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Freeform 79"/>
          <p:cNvSpPr/>
          <p:nvPr/>
        </p:nvSpPr>
        <p:spPr>
          <a:xfrm flipV="1">
            <a:off x="3703852" y="3899338"/>
            <a:ext cx="3039772" cy="18399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11"/>
          <p:cNvSpPr/>
          <p:nvPr/>
        </p:nvSpPr>
        <p:spPr>
          <a:xfrm>
            <a:off x="2590800" y="4440500"/>
            <a:ext cx="1241097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InsuranceListPanel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7" name="Rectangle 11"/>
          <p:cNvSpPr/>
          <p:nvPr/>
        </p:nvSpPr>
        <p:spPr>
          <a:xfrm>
            <a:off x="4033084" y="4624562"/>
            <a:ext cx="111086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InsuranceCard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8" name="Elbow Connector 63"/>
          <p:cNvCxnSpPr>
            <a:endCxn id="66" idx="3"/>
          </p:cNvCxnSpPr>
          <p:nvPr/>
        </p:nvCxnSpPr>
        <p:spPr>
          <a:xfrm rot="5400000">
            <a:off x="3372311" y="2398987"/>
            <a:ext cx="2619521" cy="170034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Freeform 68"/>
          <p:cNvSpPr/>
          <p:nvPr/>
        </p:nvSpPr>
        <p:spPr>
          <a:xfrm>
            <a:off x="5143946" y="4760975"/>
            <a:ext cx="1592924" cy="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Elbow Connector 69"/>
          <p:cNvCxnSpPr>
            <a:stCxn id="66" idx="2"/>
            <a:endCxn id="67" idx="1"/>
          </p:cNvCxnSpPr>
          <p:nvPr/>
        </p:nvCxnSpPr>
        <p:spPr>
          <a:xfrm rot="16200000" flipH="1">
            <a:off x="3589395" y="4299294"/>
            <a:ext cx="65642" cy="82173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2017-11-11T08:49:38Z</dcterms:modified>
</cp:coreProperties>
</file>