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6"/>
    <p:restoredTop sz="94696"/>
  </p:normalViewPr>
  <p:slideViewPr>
    <p:cSldViewPr showGuides="1">
      <p:cViewPr>
        <p:scale>
          <a:sx n="160" d="100"/>
          <a:sy n="160" d="100"/>
        </p:scale>
        <p:origin x="-272" y="-155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43174" y="2123024"/>
            <a:ext cx="7943626" cy="2180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Components related to </a:t>
            </a:r>
            <a:r>
              <a:rPr lang="en-US" sz="1200" b="1" dirty="0" err="1" smtClean="0">
                <a:solidFill>
                  <a:schemeClr val="accent6">
                    <a:lumMod val="75000"/>
                  </a:schemeClr>
                </a:solidFill>
              </a:rPr>
              <a:t>XmlAdaptedLifeInsurance</a:t>
            </a:r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Rectangle 8"/>
          <p:cNvSpPr/>
          <p:nvPr/>
        </p:nvSpPr>
        <p:spPr>
          <a:xfrm>
            <a:off x="952948" y="2866673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 8"/>
          <p:cNvSpPr/>
          <p:nvPr/>
        </p:nvSpPr>
        <p:spPr>
          <a:xfrm>
            <a:off x="2715127" y="2869533"/>
            <a:ext cx="28956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Map &lt;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String, </a:t>
            </a: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XmlAdaptedLifeInsurance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Elbow Connector 122"/>
          <p:cNvCxnSpPr>
            <a:stCxn id="66" idx="3"/>
            <a:endCxn id="26" idx="1"/>
          </p:cNvCxnSpPr>
          <p:nvPr/>
        </p:nvCxnSpPr>
        <p:spPr>
          <a:xfrm>
            <a:off x="2153655" y="3040053"/>
            <a:ext cx="561472" cy="286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2" name="Rectangle 8"/>
          <p:cNvSpPr/>
          <p:nvPr/>
        </p:nvSpPr>
        <p:spPr>
          <a:xfrm>
            <a:off x="6383903" y="3491565"/>
            <a:ext cx="19050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XmlAdaptedLifeInsurance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Rectangle 8"/>
          <p:cNvSpPr/>
          <p:nvPr/>
        </p:nvSpPr>
        <p:spPr>
          <a:xfrm>
            <a:off x="6383903" y="2866673"/>
            <a:ext cx="838200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Elbow Connector 122"/>
          <p:cNvCxnSpPr>
            <a:stCxn id="26" idx="3"/>
            <a:endCxn id="33" idx="1"/>
          </p:cNvCxnSpPr>
          <p:nvPr/>
        </p:nvCxnSpPr>
        <p:spPr>
          <a:xfrm flipV="1">
            <a:off x="5610727" y="3040053"/>
            <a:ext cx="773176" cy="286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38" name="Elbow Connector 122"/>
          <p:cNvCxnSpPr>
            <a:stCxn id="26" idx="3"/>
            <a:endCxn id="32" idx="1"/>
          </p:cNvCxnSpPr>
          <p:nvPr/>
        </p:nvCxnSpPr>
        <p:spPr>
          <a:xfrm>
            <a:off x="5610727" y="3042913"/>
            <a:ext cx="773176" cy="62203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13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王志豪</cp:lastModifiedBy>
  <cp:revision>61</cp:revision>
  <dcterms:created xsi:type="dcterms:W3CDTF">2016-07-22T14:33:02Z</dcterms:created>
  <dcterms:modified xsi:type="dcterms:W3CDTF">2017-11-12T11:36:38Z</dcterms:modified>
</cp:coreProperties>
</file>