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-1048" y="9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AddReminderCommand</a:t>
            </a:r>
            <a:r>
              <a:rPr lang="en-US" sz="1050" smtClean="0">
                <a:solidFill>
                  <a:schemeClr val="bg1"/>
                </a:solidFill>
              </a:rPr>
              <a:t>, </a:t>
            </a:r>
            <a:r>
              <a:rPr lang="en-US" sz="1050" smtClean="0">
                <a:solidFill>
                  <a:schemeClr val="bg1"/>
                </a:solidFill>
              </a:rPr>
              <a:t>, </a:t>
            </a:r>
            <a:r>
              <a:rPr lang="en-US" sz="1050" dirty="0" smtClean="0">
                <a:solidFill>
                  <a:schemeClr val="bg1"/>
                </a:solidFill>
              </a:rPr>
              <a:t>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47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Ronak Lakhotia</cp:lastModifiedBy>
  <cp:revision>92</cp:revision>
  <dcterms:created xsi:type="dcterms:W3CDTF">2016-07-22T14:33:02Z</dcterms:created>
  <dcterms:modified xsi:type="dcterms:W3CDTF">2017-11-12T13:12:46Z</dcterms:modified>
</cp:coreProperties>
</file>