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1896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/>
              <a:t>dfacebook</a:t>
            </a:r>
            <a:r>
              <a:rPr lang="en-US" sz="1400" dirty="0" smtClean="0"/>
              <a:t>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  <a:r>
              <a:rPr lang="en-US" sz="1400" dirty="0" err="1" smtClean="0">
                <a:solidFill>
                  <a:srgbClr val="0070C0"/>
                </a:solidFill>
              </a:rPr>
              <a:t>facebook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faceBook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sz="1400" dirty="0" smtClean="0">
                <a:solidFill>
                  <a:srgbClr val="7030A0"/>
                </a:solidFill>
              </a:rPr>
              <a:t>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showFaceBookEvent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showFaceBookEvent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handleFaceBookEvent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B050"/>
                </a:solidFill>
              </a:rPr>
              <a:t>loadFaceBookPageURL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r>
              <a:rPr lang="en-US" sz="1400" dirty="0" smtClean="0">
                <a:solidFill>
                  <a:srgbClr val="00B050"/>
                </a:solidFill>
              </a:rPr>
              <a:t>r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Ronak Lakhotia</cp:lastModifiedBy>
  <cp:revision>59</cp:revision>
  <dcterms:created xsi:type="dcterms:W3CDTF">2016-07-22T14:33:02Z</dcterms:created>
  <dcterms:modified xsi:type="dcterms:W3CDTF">2017-10-31T14:52:27Z</dcterms:modified>
</cp:coreProperties>
</file>