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4" d="100"/>
          <a:sy n="114" d="100"/>
        </p:scale>
        <p:origin x="152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1905000"/>
            <a:ext cx="5700181" cy="28194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2954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146448" y="1684722"/>
            <a:ext cx="6290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486400" y="1981200"/>
            <a:ext cx="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438400" y="1981200"/>
            <a:ext cx="3048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38400" y="1981200"/>
            <a:ext cx="0" cy="2286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jeffreygohkw@outlook.com</cp:lastModifiedBy>
  <cp:revision>59</cp:revision>
  <dcterms:created xsi:type="dcterms:W3CDTF">2016-07-22T14:33:02Z</dcterms:created>
  <dcterms:modified xsi:type="dcterms:W3CDTF">2017-10-19T02:37:26Z</dcterms:modified>
</cp:coreProperties>
</file>