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09" autoAdjust="0"/>
    <p:restoredTop sz="94660"/>
  </p:normalViewPr>
  <p:slideViewPr>
    <p:cSldViewPr snapToGrid="0">
      <p:cViewPr>
        <p:scale>
          <a:sx n="50" d="100"/>
          <a:sy n="50" d="100"/>
        </p:scale>
        <p:origin x="72" y="8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7AEB2-0C07-4383-AC0B-3666943BA2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8BBB94-ED2C-4A33-A723-103B726F04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6ED57A-54CE-4D08-A65F-1B7B04181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CCF55-FE44-4E48-AC10-75431E592819}" type="datetimeFigureOut">
              <a:rPr lang="en-GB" smtClean="0"/>
              <a:t>13/11/2017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131D9E-D7C7-42C3-9089-9EC988206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72D0F9-A447-404C-AA97-8660CF5E9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1F753-E080-4B53-B01D-AFB243DFE9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2343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87D6C-B9D6-490A-BB44-50D17937C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01946C-5737-45E5-A5EC-2A2C398FEC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005D0-708F-4554-8283-9B96E5C82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CCF55-FE44-4E48-AC10-75431E592819}" type="datetimeFigureOut">
              <a:rPr lang="en-GB" smtClean="0"/>
              <a:t>13/11/2017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CA8582-65CF-41E1-A069-176707532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24BD77-CBC5-404A-9A2D-134247FAC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1F753-E080-4B53-B01D-AFB243DFE9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8566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60229C-9F5B-4CDD-99AD-D86E82080B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3BDAF9-EFF8-4185-B994-A1F8D9BD6B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9E6063-D2CE-475C-BA69-B4CC2ECB7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CCF55-FE44-4E48-AC10-75431E592819}" type="datetimeFigureOut">
              <a:rPr lang="en-GB" smtClean="0"/>
              <a:t>13/11/2017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8615EE-6E76-44B1-B21F-E283AF93A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A802F9-2A59-4ED8-8DFD-D03041D94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1F753-E080-4B53-B01D-AFB243DFE9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2966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8E3C2-2D12-45C6-98BC-92C1C85E7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22B6B2-6198-455B-8501-D2F817209A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E8B8A7-082B-4B26-917B-9D9763BBF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CCF55-FE44-4E48-AC10-75431E592819}" type="datetimeFigureOut">
              <a:rPr lang="en-GB" smtClean="0"/>
              <a:t>13/11/2017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A00FE5-7BF6-46E4-A0D2-BD08696FE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D2FEB9-3F9D-48C5-8851-6D7D16E28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1F753-E080-4B53-B01D-AFB243DFE9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5989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F9DBA-3CFA-4C91-BD4C-D4C78D802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695B19-3333-4231-8FA5-E09BACFC5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212BBD-1E5D-41E1-8045-8BDA5676F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CCF55-FE44-4E48-AC10-75431E592819}" type="datetimeFigureOut">
              <a:rPr lang="en-GB" smtClean="0"/>
              <a:t>13/11/2017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4E720B-FCD6-40FB-B102-EEC8432A0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49E95-2E8E-424D-BAA4-4D7BA8B54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1F753-E080-4B53-B01D-AFB243DFE9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4717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905A5-942A-4EC7-B940-DF7D886B7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28D77C-096C-4A2E-8F61-36E0AB1F80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6D3649-A1A4-4276-9CCB-9549B5F0AA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36E609-1AD1-4A33-8ACB-6EB3E7763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CCF55-FE44-4E48-AC10-75431E592819}" type="datetimeFigureOut">
              <a:rPr lang="en-GB" smtClean="0"/>
              <a:t>13/11/2017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4590AD-CE36-42C1-B51B-A903918E4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29E82E-63A8-4DC9-BD20-1D7B9A706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1F753-E080-4B53-B01D-AFB243DFE9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3379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68CD2-E1D3-4486-8FC9-E6ED4DD7F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DB852C-4534-4FFA-92E3-C403D71A0F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8526BC-7C4B-433D-B6E8-03C826E6E9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6CEF6F-5E8A-4039-8F2A-A63B6F61B8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76F950-0B23-4ECD-8CFA-159737B590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CF272C-5EAF-4E69-8034-72BD8C72C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CCF55-FE44-4E48-AC10-75431E592819}" type="datetimeFigureOut">
              <a:rPr lang="en-GB" smtClean="0"/>
              <a:t>13/11/2017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A0D197-0FF9-4892-980F-141C744BB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0BD3F2-30CC-4572-91E5-9458C35EC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1F753-E080-4B53-B01D-AFB243DFE9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8792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CD86C-EF69-40BE-A44B-78EB53997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EDACE9-85DB-4F1B-A722-76A5E8A2D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CCF55-FE44-4E48-AC10-75431E592819}" type="datetimeFigureOut">
              <a:rPr lang="en-GB" smtClean="0"/>
              <a:t>13/11/2017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E03E14-A746-48B8-960E-C57E3FC97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14932D-9413-45CD-BB95-DD1BF4D0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1F753-E080-4B53-B01D-AFB243DFE9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601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1BFB3D-CDAB-49DA-AA9C-686E6DFC0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CCF55-FE44-4E48-AC10-75431E592819}" type="datetimeFigureOut">
              <a:rPr lang="en-GB" smtClean="0"/>
              <a:t>13/11/2017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3EEDCA-B842-48CB-8BC2-3A05FA471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76C3CE-3653-4111-9DB5-612ADC97F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1F753-E080-4B53-B01D-AFB243DFE9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0315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D537A-D39F-47E4-AB8C-8109A456E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891BEA-D197-4D87-9DC8-384B4EAF69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8A8FC4-E2D4-4FF8-B5AB-BE2F2432B9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6D88F6-E084-44EE-AE6E-E695D746E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CCF55-FE44-4E48-AC10-75431E592819}" type="datetimeFigureOut">
              <a:rPr lang="en-GB" smtClean="0"/>
              <a:t>13/11/2017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221D4B-C390-4E9C-97B2-449606537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AEF945-BA53-4CE3-B871-73206CDF0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1F753-E080-4B53-B01D-AFB243DFE9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1760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A4315-CC8B-46CD-8A04-D33E851AC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E8B020-782D-49BB-9851-4F808B229E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27EEB7-BFC8-4B64-9F23-84F005EBB9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EC70AA-565D-4D2F-89A0-7B2D50F27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CCF55-FE44-4E48-AC10-75431E592819}" type="datetimeFigureOut">
              <a:rPr lang="en-GB" smtClean="0"/>
              <a:t>13/11/2017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CF973C-E030-42D6-9865-A6DCAB7AA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721748-E5AE-4138-8707-7B32CC74B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1F753-E080-4B53-B01D-AFB243DFE9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7216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2CAFFC-C1F6-4A29-9620-F739861EC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20B608-4117-44AE-8DA6-8893055D0D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AAF7F4-FEBA-48CB-969D-52BC14AAF0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ECCF55-FE44-4E48-AC10-75431E592819}" type="datetimeFigureOut">
              <a:rPr lang="en-GB" smtClean="0"/>
              <a:t>13/11/2017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E25F13-F37B-4C6E-8A06-120A30FC1D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1FACE8-AFC1-4B52-B7BC-786089E715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B1F753-E080-4B53-B01D-AFB243DFE9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2173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Rectangle: Rounded Corners 181">
            <a:extLst>
              <a:ext uri="{FF2B5EF4-FFF2-40B4-BE49-F238E27FC236}">
                <a16:creationId xmlns:a16="http://schemas.microsoft.com/office/drawing/2014/main" id="{A0854435-A569-404B-9A3C-2E9BE4265F1C}"/>
              </a:ext>
            </a:extLst>
          </p:cNvPr>
          <p:cNvSpPr/>
          <p:nvPr/>
        </p:nvSpPr>
        <p:spPr>
          <a:xfrm>
            <a:off x="1003086" y="588479"/>
            <a:ext cx="10185828" cy="6024622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E7DACD70-9102-40D5-BB77-0AC8F278FB86}"/>
              </a:ext>
            </a:extLst>
          </p:cNvPr>
          <p:cNvSpPr/>
          <p:nvPr/>
        </p:nvSpPr>
        <p:spPr>
          <a:xfrm>
            <a:off x="5999790" y="0"/>
            <a:ext cx="416688" cy="4166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FF93EF46-585B-4DC7-BD50-E0811C605D45}"/>
              </a:ext>
            </a:extLst>
          </p:cNvPr>
          <p:cNvSpPr/>
          <p:nvPr/>
        </p:nvSpPr>
        <p:spPr>
          <a:xfrm>
            <a:off x="4425633" y="891250"/>
            <a:ext cx="3565002" cy="4166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Delete Person from </a:t>
            </a:r>
            <a:r>
              <a:rPr lang="en-GB" sz="1600" dirty="0" err="1"/>
              <a:t>UniquePersonList</a:t>
            </a:r>
            <a:endParaRPr lang="en-GB" sz="1600" dirty="0"/>
          </a:p>
        </p:txBody>
      </p:sp>
      <p:sp>
        <p:nvSpPr>
          <p:cNvPr id="115" name="Rectangle: Rounded Corners 114">
            <a:extLst>
              <a:ext uri="{FF2B5EF4-FFF2-40B4-BE49-F238E27FC236}">
                <a16:creationId xmlns:a16="http://schemas.microsoft.com/office/drawing/2014/main" id="{8C36F7E3-639F-4546-8EB4-B00B02C42507}"/>
              </a:ext>
            </a:extLst>
          </p:cNvPr>
          <p:cNvSpPr/>
          <p:nvPr/>
        </p:nvSpPr>
        <p:spPr>
          <a:xfrm>
            <a:off x="4425633" y="2062222"/>
            <a:ext cx="3565002" cy="4166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Check all task assignment lists</a:t>
            </a:r>
          </a:p>
        </p:txBody>
      </p:sp>
      <p:sp>
        <p:nvSpPr>
          <p:cNvPr id="116" name="Rectangle: Rounded Corners 115">
            <a:extLst>
              <a:ext uri="{FF2B5EF4-FFF2-40B4-BE49-F238E27FC236}">
                <a16:creationId xmlns:a16="http://schemas.microsoft.com/office/drawing/2014/main" id="{7BFA08C9-DBB3-42AB-851D-14BDF1C94668}"/>
              </a:ext>
            </a:extLst>
          </p:cNvPr>
          <p:cNvSpPr/>
          <p:nvPr/>
        </p:nvSpPr>
        <p:spPr>
          <a:xfrm>
            <a:off x="1143244" y="3039027"/>
            <a:ext cx="2127813" cy="4166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Remove index from list</a:t>
            </a:r>
          </a:p>
        </p:txBody>
      </p:sp>
      <p:sp>
        <p:nvSpPr>
          <p:cNvPr id="117" name="Rectangle: Rounded Corners 116">
            <a:extLst>
              <a:ext uri="{FF2B5EF4-FFF2-40B4-BE49-F238E27FC236}">
                <a16:creationId xmlns:a16="http://schemas.microsoft.com/office/drawing/2014/main" id="{29BD9ECD-0B0C-409B-A149-988871CCD6F4}"/>
              </a:ext>
            </a:extLst>
          </p:cNvPr>
          <p:cNvSpPr/>
          <p:nvPr/>
        </p:nvSpPr>
        <p:spPr>
          <a:xfrm>
            <a:off x="9145214" y="3039025"/>
            <a:ext cx="1873170" cy="4166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Decrease value by 1</a:t>
            </a:r>
          </a:p>
        </p:txBody>
      </p:sp>
      <p:sp>
        <p:nvSpPr>
          <p:cNvPr id="118" name="Rectangle: Rounded Corners 117">
            <a:extLst>
              <a:ext uri="{FF2B5EF4-FFF2-40B4-BE49-F238E27FC236}">
                <a16:creationId xmlns:a16="http://schemas.microsoft.com/office/drawing/2014/main" id="{D338F6CD-DC09-46CA-96E6-AA13F0636094}"/>
              </a:ext>
            </a:extLst>
          </p:cNvPr>
          <p:cNvSpPr/>
          <p:nvPr/>
        </p:nvSpPr>
        <p:spPr>
          <a:xfrm>
            <a:off x="5144227" y="4123864"/>
            <a:ext cx="2127813" cy="4166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Maintain current value</a:t>
            </a:r>
          </a:p>
        </p:txBody>
      </p:sp>
      <p:sp>
        <p:nvSpPr>
          <p:cNvPr id="120" name="Rectangle: Rounded Corners 119">
            <a:extLst>
              <a:ext uri="{FF2B5EF4-FFF2-40B4-BE49-F238E27FC236}">
                <a16:creationId xmlns:a16="http://schemas.microsoft.com/office/drawing/2014/main" id="{46CA05F3-A9A5-43AE-AE2A-A2D71D984173}"/>
              </a:ext>
            </a:extLst>
          </p:cNvPr>
          <p:cNvSpPr/>
          <p:nvPr/>
        </p:nvSpPr>
        <p:spPr>
          <a:xfrm>
            <a:off x="4425632" y="5977162"/>
            <a:ext cx="3565002" cy="4166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Update task assignment lists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77B7D736-D526-48D8-A628-4388994F2930}"/>
              </a:ext>
            </a:extLst>
          </p:cNvPr>
          <p:cNvCxnSpPr>
            <a:stCxn id="109" idx="4"/>
            <a:endCxn id="113" idx="0"/>
          </p:cNvCxnSpPr>
          <p:nvPr/>
        </p:nvCxnSpPr>
        <p:spPr>
          <a:xfrm>
            <a:off x="6208134" y="416688"/>
            <a:ext cx="0" cy="474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66BC17B3-C4BC-4E6B-A55B-411FCF375BA1}"/>
              </a:ext>
            </a:extLst>
          </p:cNvPr>
          <p:cNvCxnSpPr>
            <a:cxnSpLocks/>
            <a:stCxn id="113" idx="2"/>
            <a:endCxn id="115" idx="0"/>
          </p:cNvCxnSpPr>
          <p:nvPr/>
        </p:nvCxnSpPr>
        <p:spPr>
          <a:xfrm>
            <a:off x="6208134" y="1307938"/>
            <a:ext cx="0" cy="754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4E27897A-A984-4DDE-BB26-FC7AA2A4E3E4}"/>
              </a:ext>
            </a:extLst>
          </p:cNvPr>
          <p:cNvCxnSpPr>
            <a:cxnSpLocks/>
            <a:stCxn id="115" idx="2"/>
            <a:endCxn id="160" idx="0"/>
          </p:cNvCxnSpPr>
          <p:nvPr/>
        </p:nvCxnSpPr>
        <p:spPr>
          <a:xfrm>
            <a:off x="6208134" y="2478910"/>
            <a:ext cx="2" cy="4143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E8888A25-43BA-48C2-B07F-22146E0C919F}"/>
              </a:ext>
            </a:extLst>
          </p:cNvPr>
          <p:cNvCxnSpPr>
            <a:cxnSpLocks/>
            <a:stCxn id="160" idx="1"/>
            <a:endCxn id="116" idx="3"/>
          </p:cNvCxnSpPr>
          <p:nvPr/>
        </p:nvCxnSpPr>
        <p:spPr>
          <a:xfrm flipH="1">
            <a:off x="3271057" y="3247371"/>
            <a:ext cx="2580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967EC977-D481-4286-8505-150746692DAB}"/>
              </a:ext>
            </a:extLst>
          </p:cNvPr>
          <p:cNvCxnSpPr>
            <a:cxnSpLocks/>
            <a:stCxn id="160" idx="3"/>
            <a:endCxn id="117" idx="1"/>
          </p:cNvCxnSpPr>
          <p:nvPr/>
        </p:nvCxnSpPr>
        <p:spPr>
          <a:xfrm flipV="1">
            <a:off x="6565014" y="3247369"/>
            <a:ext cx="2580200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E2A8E4E9-710A-4EE5-8C5F-091359148ECD}"/>
              </a:ext>
            </a:extLst>
          </p:cNvPr>
          <p:cNvCxnSpPr>
            <a:cxnSpLocks/>
            <a:stCxn id="160" idx="2"/>
            <a:endCxn id="118" idx="0"/>
          </p:cNvCxnSpPr>
          <p:nvPr/>
        </p:nvCxnSpPr>
        <p:spPr>
          <a:xfrm flipH="1">
            <a:off x="6208134" y="3601460"/>
            <a:ext cx="2" cy="522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05D3CF5D-F10A-45F9-9EC2-F28B379F0C88}"/>
              </a:ext>
            </a:extLst>
          </p:cNvPr>
          <p:cNvCxnSpPr>
            <a:cxnSpLocks/>
            <a:stCxn id="161" idx="2"/>
            <a:endCxn id="120" idx="0"/>
          </p:cNvCxnSpPr>
          <p:nvPr/>
        </p:nvCxnSpPr>
        <p:spPr>
          <a:xfrm flipH="1">
            <a:off x="6208133" y="5576967"/>
            <a:ext cx="3772" cy="400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C2A7D95B-7E9F-421B-A589-C7F5601C9A13}"/>
              </a:ext>
            </a:extLst>
          </p:cNvPr>
          <p:cNvCxnSpPr>
            <a:cxnSpLocks/>
            <a:stCxn id="118" idx="2"/>
            <a:endCxn id="161" idx="0"/>
          </p:cNvCxnSpPr>
          <p:nvPr/>
        </p:nvCxnSpPr>
        <p:spPr>
          <a:xfrm>
            <a:off x="6208134" y="4540552"/>
            <a:ext cx="3771" cy="328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ctor: Elbow 143">
            <a:extLst>
              <a:ext uri="{FF2B5EF4-FFF2-40B4-BE49-F238E27FC236}">
                <a16:creationId xmlns:a16="http://schemas.microsoft.com/office/drawing/2014/main" id="{09B29B23-36CB-4606-98F8-7559F47BC7DF}"/>
              </a:ext>
            </a:extLst>
          </p:cNvPr>
          <p:cNvCxnSpPr>
            <a:cxnSpLocks/>
            <a:stCxn id="117" idx="2"/>
            <a:endCxn id="161" idx="3"/>
          </p:cNvCxnSpPr>
          <p:nvPr/>
        </p:nvCxnSpPr>
        <p:spPr>
          <a:xfrm rot="5400000">
            <a:off x="7441709" y="2582787"/>
            <a:ext cx="1767165" cy="351301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nector: Elbow 145">
            <a:extLst>
              <a:ext uri="{FF2B5EF4-FFF2-40B4-BE49-F238E27FC236}">
                <a16:creationId xmlns:a16="http://schemas.microsoft.com/office/drawing/2014/main" id="{C2B389B7-AB3B-4A9D-A73A-9863C2001A3F}"/>
              </a:ext>
            </a:extLst>
          </p:cNvPr>
          <p:cNvCxnSpPr>
            <a:cxnSpLocks/>
            <a:stCxn id="116" idx="2"/>
            <a:endCxn id="161" idx="1"/>
          </p:cNvCxnSpPr>
          <p:nvPr/>
        </p:nvCxnSpPr>
        <p:spPr>
          <a:xfrm rot="16200000" flipH="1">
            <a:off x="3147507" y="2515358"/>
            <a:ext cx="1767163" cy="364787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842A3FBE-B232-469F-AF21-C2E7EE06E74C}"/>
              </a:ext>
            </a:extLst>
          </p:cNvPr>
          <p:cNvSpPr txBox="1"/>
          <p:nvPr/>
        </p:nvSpPr>
        <p:spPr>
          <a:xfrm>
            <a:off x="6547593" y="2832279"/>
            <a:ext cx="25938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[Index &gt; Index of deleted person]</a:t>
            </a:r>
          </a:p>
        </p:txBody>
      </p:sp>
      <p:sp>
        <p:nvSpPr>
          <p:cNvPr id="160" name="Flowchart: Decision 159">
            <a:extLst>
              <a:ext uri="{FF2B5EF4-FFF2-40B4-BE49-F238E27FC236}">
                <a16:creationId xmlns:a16="http://schemas.microsoft.com/office/drawing/2014/main" id="{CBC35E00-0101-4BFE-91F2-A74B8BFF9166}"/>
              </a:ext>
            </a:extLst>
          </p:cNvPr>
          <p:cNvSpPr/>
          <p:nvPr/>
        </p:nvSpPr>
        <p:spPr>
          <a:xfrm>
            <a:off x="5851257" y="2893282"/>
            <a:ext cx="713757" cy="708178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1" name="Flowchart: Decision 160">
            <a:extLst>
              <a:ext uri="{FF2B5EF4-FFF2-40B4-BE49-F238E27FC236}">
                <a16:creationId xmlns:a16="http://schemas.microsoft.com/office/drawing/2014/main" id="{58D4444C-89CD-4C95-9F31-B2655AD68B61}"/>
              </a:ext>
            </a:extLst>
          </p:cNvPr>
          <p:cNvSpPr/>
          <p:nvPr/>
        </p:nvSpPr>
        <p:spPr>
          <a:xfrm>
            <a:off x="5855026" y="4868789"/>
            <a:ext cx="713757" cy="708178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EDB1CB91-13E9-464A-AF85-943D99291F65}"/>
              </a:ext>
            </a:extLst>
          </p:cNvPr>
          <p:cNvSpPr txBox="1"/>
          <p:nvPr/>
        </p:nvSpPr>
        <p:spPr>
          <a:xfrm>
            <a:off x="3253636" y="2835903"/>
            <a:ext cx="25938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[Index = Index of deleted person]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43BE1559-B1A4-4909-BC9B-9FE9966F412E}"/>
              </a:ext>
            </a:extLst>
          </p:cNvPr>
          <p:cNvSpPr txBox="1"/>
          <p:nvPr/>
        </p:nvSpPr>
        <p:spPr>
          <a:xfrm>
            <a:off x="6416478" y="3600790"/>
            <a:ext cx="25938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[Index &lt; Index of deleted person]</a:t>
            </a:r>
          </a:p>
        </p:txBody>
      </p:sp>
      <p:sp>
        <p:nvSpPr>
          <p:cNvPr id="176" name="Oval 175">
            <a:extLst>
              <a:ext uri="{FF2B5EF4-FFF2-40B4-BE49-F238E27FC236}">
                <a16:creationId xmlns:a16="http://schemas.microsoft.com/office/drawing/2014/main" id="{4C604010-6E44-4B33-B214-28DCD93A1574}"/>
              </a:ext>
            </a:extLst>
          </p:cNvPr>
          <p:cNvSpPr/>
          <p:nvPr/>
        </p:nvSpPr>
        <p:spPr>
          <a:xfrm>
            <a:off x="5999789" y="6939790"/>
            <a:ext cx="416688" cy="41668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301EB360-8859-4CD7-9D7A-2FAAFCEF1203}"/>
              </a:ext>
            </a:extLst>
          </p:cNvPr>
          <p:cNvCxnSpPr>
            <a:cxnSpLocks/>
            <a:stCxn id="120" idx="2"/>
            <a:endCxn id="176" idx="0"/>
          </p:cNvCxnSpPr>
          <p:nvPr/>
        </p:nvCxnSpPr>
        <p:spPr>
          <a:xfrm>
            <a:off x="6208133" y="6393850"/>
            <a:ext cx="0" cy="545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Oval 179">
            <a:extLst>
              <a:ext uri="{FF2B5EF4-FFF2-40B4-BE49-F238E27FC236}">
                <a16:creationId xmlns:a16="http://schemas.microsoft.com/office/drawing/2014/main" id="{22A722EE-DD39-4F58-BAFC-B691A309580D}"/>
              </a:ext>
            </a:extLst>
          </p:cNvPr>
          <p:cNvSpPr/>
          <p:nvPr/>
        </p:nvSpPr>
        <p:spPr>
          <a:xfrm>
            <a:off x="6032161" y="6972162"/>
            <a:ext cx="351943" cy="35194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018362E4-71B4-4BD6-A7DE-771A3C62AA06}"/>
              </a:ext>
            </a:extLst>
          </p:cNvPr>
          <p:cNvSpPr txBox="1"/>
          <p:nvPr/>
        </p:nvSpPr>
        <p:spPr>
          <a:xfrm>
            <a:off x="1419864" y="833333"/>
            <a:ext cx="1833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Deleting a person</a:t>
            </a:r>
          </a:p>
        </p:txBody>
      </p:sp>
    </p:spTree>
    <p:extLst>
      <p:ext uri="{BB962C8B-B14F-4D97-AF65-F5344CB8AC3E}">
        <p14:creationId xmlns:p14="http://schemas.microsoft.com/office/powerpoint/2010/main" val="36435097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51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 Ziwen Kelvin</dc:creator>
  <cp:lastModifiedBy>Lin Ziwen Kelvin</cp:lastModifiedBy>
  <cp:revision>2</cp:revision>
  <dcterms:created xsi:type="dcterms:W3CDTF">2017-11-12T16:40:19Z</dcterms:created>
  <dcterms:modified xsi:type="dcterms:W3CDTF">2017-11-12T16:47:51Z</dcterms:modified>
</cp:coreProperties>
</file>