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55C1-E22E-4A65-B64B-212E9F0BA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7854B-D60E-40F6-95E1-DF5D0E303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D2A5-5D40-4AC1-8EE6-EF5B366A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FC74-14C3-45DD-ACFA-2811DF85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E912-0997-4F82-AE12-915ECC63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94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F839-06E9-4C85-8532-925F896B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3B94C-1388-47E2-A1FB-FE702A94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4A97-CA1A-4A25-9B71-19FB30DC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E0BA-8E3F-46BB-AF32-FA3D34ED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8EA2-4482-46BD-8291-D398582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DD926-5122-4492-B287-1BEE05BF9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B8854-2DED-4068-A5C8-EBA97344A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439D-AECE-4876-99C2-96EF08C5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D1F2-ECCE-40C2-88BA-A6F51033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AE81-0FC9-48E9-865E-CD1BFE97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6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C16C-5B14-49D5-9AD7-A220CD08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6ED8-A3AA-4F36-AEC4-1949E9DC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CFCC-BDDC-4D0B-93FC-07C00BCD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FD37-5F46-4E1C-BECE-0706B2D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42C2E-9104-4760-BF05-4A7368C4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7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8B9A-1520-40DA-B51F-579AEC88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3243-D895-46F6-BF0A-86130606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807A-16DB-4997-8984-0A64603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C19E-9EE4-44E7-9AE2-B7539CC5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0D14-410C-4C4F-94E8-43F5E099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2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320B-7EA0-49B3-B6C7-0F03BF3E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5FE0-9A3D-49A8-A759-D16851099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6B6D-D061-444B-BA0F-05D22F7F1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8A2AD-0E6E-4279-8538-35042708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6A1C7-AC51-4126-9E5C-11D54DB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8C13-7257-4B17-BB1B-1B81C740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43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BA31-72C2-4B2A-81DB-58B1EB68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0178B-4AB9-46AF-BB9B-90A4BCD1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74C01-61B8-4D91-98B9-03CCF3E32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D663F-2341-4959-B03A-6227FBF81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3B55F-F123-44FF-A0CF-9B102AC12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F74C3-0FD5-42C5-A3A7-D986566B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D1B2-D29A-49ED-90BA-6AC85046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77A2A-6E50-4697-834A-149D0309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2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FB95-0785-4237-86E7-73A48713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2E4CF-3FC4-4B6F-B5DB-728B7BCD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CC008-1955-4330-ACD8-15A3D548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BF726-65AD-4D2D-96B4-71C24B6F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1A884-B770-4B6B-A341-A0CBFB5C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7B871-8881-4E74-9AD6-3F0A4458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7964F-E86F-49D1-9DB0-CB65B7B7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1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710D-7913-4B2D-9479-EE755872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C26E-26C0-4CEE-8928-1F86A6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5734-6935-4C41-BDEE-BDF730A3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51E60-5CF0-43CC-B4D6-976BA830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A8743-BD5A-4F08-996E-ACA729A4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EF3ED-F376-451F-A0FB-19B87DEC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5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408B-E914-4D34-BFAC-7542D14A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F45B-08BE-4A90-B96A-6B6EF3335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1931D-FA64-4398-A49E-ADDDCABC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70B1A-28DB-4E0A-A5D6-9D0B782E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9D77D-FC03-4C02-B7D6-0189288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9342F-A4DD-4E60-9914-F78592D1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6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AE8F-840D-4133-BC2C-7D10D2D2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21785-BDEA-4BC7-9B88-F3CA94A8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B97A-5A38-4DAD-AC68-FE3B2D407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BFE2-C6E9-4E77-9DD3-31E02B1ED161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DC31-BF78-4C98-82B4-256842BE0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572C-78AE-43A3-83F7-1EEAEC992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81F1-01E4-4C34-BBB4-A4726DED5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0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8464C-1083-426A-B19E-77887299C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67616"/>
              </p:ext>
            </p:extLst>
          </p:nvPr>
        </p:nvGraphicFramePr>
        <p:xfrm>
          <a:off x="1083076" y="781810"/>
          <a:ext cx="20418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864">
                  <a:extLst>
                    <a:ext uri="{9D8B030D-6E8A-4147-A177-3AD203B41FA5}">
                      <a16:colId xmlns:a16="http://schemas.microsoft.com/office/drawing/2014/main" val="1294931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– First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– Second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0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– Third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9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 – Fourth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 – Fifth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 – Sixth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6049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2DB74E-5738-4851-A6E5-64C125EE6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54520"/>
              </p:ext>
            </p:extLst>
          </p:nvPr>
        </p:nvGraphicFramePr>
        <p:xfrm>
          <a:off x="4344615" y="1299038"/>
          <a:ext cx="19762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285">
                  <a:extLst>
                    <a:ext uri="{9D8B030D-6E8A-4147-A177-3AD203B41FA5}">
                      <a16:colId xmlns:a16="http://schemas.microsoft.com/office/drawing/2014/main" val="1294931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– Second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0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– Fourth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– Fifth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8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DD274F-D3AD-46C3-90B5-1C79CA6B4A9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320900" y="1855298"/>
            <a:ext cx="1745636" cy="3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9656ED4-628F-4C15-90E9-B7B93B90671D}"/>
              </a:ext>
            </a:extLst>
          </p:cNvPr>
          <p:cNvSpPr/>
          <p:nvPr/>
        </p:nvSpPr>
        <p:spPr>
          <a:xfrm>
            <a:off x="8066536" y="1642377"/>
            <a:ext cx="1097689" cy="4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/>
              <a:t>Task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68096C-3B50-4BEC-81C2-07C0BCF1505D}"/>
              </a:ext>
            </a:extLst>
          </p:cNvPr>
          <p:cNvCxnSpPr>
            <a:cxnSpLocks/>
          </p:cNvCxnSpPr>
          <p:nvPr/>
        </p:nvCxnSpPr>
        <p:spPr>
          <a:xfrm>
            <a:off x="3124939" y="1338070"/>
            <a:ext cx="1219676" cy="18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1DF580-63F6-4F1E-8264-3EDE01DFE21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124939" y="1855298"/>
            <a:ext cx="1219676" cy="25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C5F0D3-6DCC-40D2-A22D-CFBEF02CE440}"/>
              </a:ext>
            </a:extLst>
          </p:cNvPr>
          <p:cNvCxnSpPr>
            <a:cxnSpLocks/>
          </p:cNvCxnSpPr>
          <p:nvPr/>
        </p:nvCxnSpPr>
        <p:spPr>
          <a:xfrm flipV="1">
            <a:off x="3124939" y="2196541"/>
            <a:ext cx="1219676" cy="25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149D6-EAE4-497F-9B20-397A4A3F43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20900" y="1523437"/>
            <a:ext cx="1745636" cy="36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2A2FE3-AE6C-4D0E-9492-F22A62FFB1BD}"/>
              </a:ext>
            </a:extLst>
          </p:cNvPr>
          <p:cNvSpPr txBox="1"/>
          <p:nvPr/>
        </p:nvSpPr>
        <p:spPr>
          <a:xfrm>
            <a:off x="4908712" y="1642377"/>
            <a:ext cx="3496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6B8548-7C26-490E-8B14-9200B332FA0E}"/>
              </a:ext>
            </a:extLst>
          </p:cNvPr>
          <p:cNvSpPr txBox="1"/>
          <p:nvPr/>
        </p:nvSpPr>
        <p:spPr>
          <a:xfrm>
            <a:off x="6457308" y="1919199"/>
            <a:ext cx="15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assign 1 2 to/1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12E5AA-5A37-4AC8-A013-8605E3EC8E4F}"/>
              </a:ext>
            </a:extLst>
          </p:cNvPr>
          <p:cNvSpPr txBox="1"/>
          <p:nvPr/>
        </p:nvSpPr>
        <p:spPr>
          <a:xfrm>
            <a:off x="3458900" y="253778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117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EA3D05-3CDD-49E8-8C97-3DC6EC60C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30888"/>
              </p:ext>
            </p:extLst>
          </p:nvPr>
        </p:nvGraphicFramePr>
        <p:xfrm>
          <a:off x="1571348" y="666400"/>
          <a:ext cx="20418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864">
                  <a:extLst>
                    <a:ext uri="{9D8B030D-6E8A-4147-A177-3AD203B41FA5}">
                      <a16:colId xmlns:a16="http://schemas.microsoft.com/office/drawing/2014/main" val="1294931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– First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– Second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0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– Third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9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 – Fourth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 – Fifth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 – Sixth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6049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457070-A19D-43E4-8D45-DBC65A07A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13440"/>
              </p:ext>
            </p:extLst>
          </p:nvPr>
        </p:nvGraphicFramePr>
        <p:xfrm>
          <a:off x="4537970" y="666400"/>
          <a:ext cx="20418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864">
                  <a:extLst>
                    <a:ext uri="{9D8B030D-6E8A-4147-A177-3AD203B41FA5}">
                      <a16:colId xmlns:a16="http://schemas.microsoft.com/office/drawing/2014/main" val="1294931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 – Fifth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 – Sixth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0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 – Fourth Person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9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 – First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 – Third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 – Second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60496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7DD34-3A25-4BAD-BF97-D03C1E3A6D9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13212" y="1778920"/>
            <a:ext cx="92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6ABD45-77BA-4B98-B1DF-1A57067B2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2191"/>
              </p:ext>
            </p:extLst>
          </p:nvPr>
        </p:nvGraphicFramePr>
        <p:xfrm>
          <a:off x="7324158" y="463788"/>
          <a:ext cx="204186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932">
                  <a:extLst>
                    <a:ext uri="{9D8B030D-6E8A-4147-A177-3AD203B41FA5}">
                      <a16:colId xmlns:a16="http://schemas.microsoft.com/office/drawing/2014/main" val="1294931180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76711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Old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6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0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9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604966"/>
                  </a:ext>
                </a:extLst>
              </a:tr>
            </a:tbl>
          </a:graphicData>
        </a:graphic>
      </p:graphicFrame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00BB771-5E73-48FA-8F4D-258C75DDCCF7}"/>
              </a:ext>
            </a:extLst>
          </p:cNvPr>
          <p:cNvSpPr/>
          <p:nvPr/>
        </p:nvSpPr>
        <p:spPr>
          <a:xfrm>
            <a:off x="1922122" y="3244334"/>
            <a:ext cx="1340316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Before sort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7A59E71B-AA42-4391-AAEA-3DD2DC0A69DF}"/>
              </a:ext>
            </a:extLst>
          </p:cNvPr>
          <p:cNvSpPr/>
          <p:nvPr/>
        </p:nvSpPr>
        <p:spPr>
          <a:xfrm>
            <a:off x="4888744" y="3244334"/>
            <a:ext cx="1340316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After sort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EFB9B69-6053-4FBA-AF6C-A6E6E8968D03}"/>
              </a:ext>
            </a:extLst>
          </p:cNvPr>
          <p:cNvSpPr/>
          <p:nvPr/>
        </p:nvSpPr>
        <p:spPr>
          <a:xfrm>
            <a:off x="7674932" y="3244334"/>
            <a:ext cx="1340316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Mappings</a:t>
            </a:r>
          </a:p>
        </p:txBody>
      </p:sp>
    </p:spTree>
    <p:extLst>
      <p:ext uri="{BB962C8B-B14F-4D97-AF65-F5344CB8AC3E}">
        <p14:creationId xmlns:p14="http://schemas.microsoft.com/office/powerpoint/2010/main" val="17547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Ziwen Kelvin</dc:creator>
  <cp:lastModifiedBy>Lin Ziwen Kelvin</cp:lastModifiedBy>
  <cp:revision>4</cp:revision>
  <dcterms:created xsi:type="dcterms:W3CDTF">2017-11-12T16:21:39Z</dcterms:created>
  <dcterms:modified xsi:type="dcterms:W3CDTF">2017-11-12T17:34:12Z</dcterms:modified>
</cp:coreProperties>
</file>