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1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A9B74-E80F-5C4E-A7DD-E49C20F7C5ED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41540-B136-3643-A0E1-762732219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4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41540-B136-3643-A0E1-762732219D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3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7D6F-0D04-EC44-A702-F7C7F0C5C2B0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07D6F-0D04-EC44-A702-F7C7F0C5C2B0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A46F-CF96-4141-9543-895F069AC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 flipH="1">
            <a:off x="9168318" y="1791116"/>
            <a:ext cx="8926" cy="483392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5402" y="583669"/>
            <a:ext cx="156940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</a:t>
            </a:r>
            <a:r>
              <a:rPr lang="en-US" dirty="0" err="1"/>
              <a:t>LogicManager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85340" y="528095"/>
            <a:ext cx="102758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mtClean="0"/>
              <a:t>:Storage</a:t>
            </a:r>
          </a:p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5165" y="347633"/>
            <a:ext cx="124348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:Address</a:t>
            </a:r>
          </a:p>
          <a:p>
            <a:pPr algn="ctr"/>
            <a:r>
              <a:rPr lang="en-US" dirty="0"/>
              <a:t>BookParser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91878" y="1565116"/>
            <a:ext cx="115288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:Backup</a:t>
            </a:r>
          </a:p>
          <a:p>
            <a:pPr algn="ctr"/>
            <a:r>
              <a:rPr lang="en-US" dirty="0" smtClean="0"/>
              <a:t>Command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2"/>
          </p:cNvCxnSpPr>
          <p:nvPr/>
        </p:nvCxnSpPr>
        <p:spPr>
          <a:xfrm flipH="1">
            <a:off x="1714391" y="953001"/>
            <a:ext cx="5713" cy="56720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21305" y="1084012"/>
            <a:ext cx="190065" cy="53551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6918" y="1248369"/>
            <a:ext cx="152438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3807" y="1257485"/>
            <a:ext cx="1620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execute(“backup</a:t>
            </a:r>
          </a:p>
          <a:p>
            <a:pPr algn="ctr"/>
            <a:r>
              <a:rPr lang="en-US" sz="1000" dirty="0" smtClean="0"/>
              <a:t>[</a:t>
            </a:r>
            <a:r>
              <a:rPr lang="en-US" sz="1000" dirty="0" err="1" smtClean="0"/>
              <a:t>filepath</a:t>
            </a:r>
            <a:r>
              <a:rPr lang="en-US" sz="1000" dirty="0" smtClean="0"/>
              <a:t>]”)</a:t>
            </a:r>
            <a:endParaRPr lang="en-US" sz="10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096906" y="933193"/>
            <a:ext cx="0" cy="55060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91182" y="1349123"/>
            <a:ext cx="227904" cy="3722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817225" y="1383270"/>
            <a:ext cx="2173957" cy="569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34338" y="1147238"/>
            <a:ext cx="20746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parseCommand</a:t>
            </a:r>
            <a:r>
              <a:rPr lang="en-US" sz="1000" dirty="0" smtClean="0"/>
              <a:t>(“backup [</a:t>
            </a:r>
            <a:r>
              <a:rPr lang="en-US" sz="1000" dirty="0" err="1" smtClean="0"/>
              <a:t>filepath</a:t>
            </a:r>
            <a:r>
              <a:rPr lang="en-US" sz="1000" dirty="0" smtClean="0"/>
              <a:t>]”)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422703" y="1310036"/>
            <a:ext cx="21194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BackupCommandParser</a:t>
            </a:r>
            <a:r>
              <a:rPr lang="en-US" sz="1000" dirty="0" smtClean="0"/>
              <a:t>().parse(</a:t>
            </a:r>
            <a:r>
              <a:rPr lang="en-US" sz="1000" dirty="0" err="1" smtClean="0"/>
              <a:t>args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99595" y="1546769"/>
            <a:ext cx="2541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9099384" y="2411501"/>
            <a:ext cx="192132" cy="2014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3" idx="2"/>
          </p:cNvCxnSpPr>
          <p:nvPr/>
        </p:nvCxnSpPr>
        <p:spPr>
          <a:xfrm flipH="1" flipV="1">
            <a:off x="6925255" y="4422594"/>
            <a:ext cx="2270195" cy="3102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" idx="2"/>
          </p:cNvCxnSpPr>
          <p:nvPr/>
        </p:nvCxnSpPr>
        <p:spPr>
          <a:xfrm flipH="1">
            <a:off x="11388561" y="1174426"/>
            <a:ext cx="10574" cy="54506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1300360" y="3155943"/>
            <a:ext cx="197551" cy="2652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9275783" y="3180327"/>
            <a:ext cx="2039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555112" y="2980272"/>
            <a:ext cx="1539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&lt;&lt;</a:t>
            </a:r>
            <a:r>
              <a:rPr lang="en-US" sz="1000" dirty="0" err="1" smtClean="0"/>
              <a:t>BackupRequestEvent</a:t>
            </a:r>
            <a:r>
              <a:rPr lang="en-US" sz="1000" dirty="0" smtClean="0"/>
              <a:t>&gt;&gt;</a:t>
            </a:r>
          </a:p>
          <a:p>
            <a:pPr algn="ctr"/>
            <a:r>
              <a:rPr lang="en-US" sz="1000" dirty="0" smtClean="0"/>
              <a:t>via Model</a:t>
            </a:r>
            <a:endParaRPr 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110210" y="115980"/>
            <a:ext cx="11923293" cy="6632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6793" y="114135"/>
            <a:ext cx="26699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Backup Sequence Diagram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6830419" y="1230000"/>
            <a:ext cx="0" cy="495612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88870" y="583669"/>
            <a:ext cx="1738809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:Backup</a:t>
            </a:r>
          </a:p>
          <a:p>
            <a:pPr algn="ctr"/>
            <a:r>
              <a:rPr lang="en-US" dirty="0" err="1" smtClean="0"/>
              <a:t>CommandParser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715412" y="1532366"/>
            <a:ext cx="209843" cy="30762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925255" y="2053492"/>
            <a:ext cx="167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914" y="1791115"/>
            <a:ext cx="1576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BackupCommand</a:t>
            </a:r>
            <a:r>
              <a:rPr lang="en-US" sz="1000" dirty="0" smtClean="0"/>
              <a:t>(</a:t>
            </a:r>
            <a:r>
              <a:rPr lang="en-US" sz="1000" dirty="0" err="1" smtClean="0"/>
              <a:t>filepath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4216430" y="4523232"/>
            <a:ext cx="2462411" cy="11923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1811370" y="4986528"/>
            <a:ext cx="2171265" cy="14404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55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 flipH="1">
            <a:off x="9168318" y="1791116"/>
            <a:ext cx="8926" cy="483392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35402" y="583669"/>
            <a:ext cx="156940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</a:t>
            </a:r>
            <a:r>
              <a:rPr lang="en-US" dirty="0" err="1"/>
              <a:t>LogicManager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885340" y="528095"/>
            <a:ext cx="102758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mtClean="0"/>
              <a:t>:Storage</a:t>
            </a:r>
          </a:p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475165" y="347633"/>
            <a:ext cx="124348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:Address</a:t>
            </a:r>
          </a:p>
          <a:p>
            <a:pPr algn="ctr"/>
            <a:r>
              <a:rPr lang="en-US" dirty="0"/>
              <a:t>BookParser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591878" y="1565116"/>
            <a:ext cx="115288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:Backup</a:t>
            </a:r>
          </a:p>
          <a:p>
            <a:pPr algn="ctr"/>
            <a:r>
              <a:rPr lang="en-US" dirty="0" smtClean="0"/>
              <a:t>Command</a:t>
            </a:r>
            <a:endParaRPr lang="en-US" dirty="0"/>
          </a:p>
        </p:txBody>
      </p:sp>
      <p:cxnSp>
        <p:nvCxnSpPr>
          <p:cNvPr id="51" name="Straight Connector 50"/>
          <p:cNvCxnSpPr>
            <a:stCxn id="48" idx="2"/>
          </p:cNvCxnSpPr>
          <p:nvPr/>
        </p:nvCxnSpPr>
        <p:spPr>
          <a:xfrm flipH="1">
            <a:off x="1714391" y="953001"/>
            <a:ext cx="5713" cy="56720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621305" y="1084012"/>
            <a:ext cx="190065" cy="53551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6918" y="1248369"/>
            <a:ext cx="152438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3807" y="1257485"/>
            <a:ext cx="1620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execute(“backup”)</a:t>
            </a:r>
            <a:endParaRPr lang="en-US" sz="10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4096906" y="933193"/>
            <a:ext cx="0" cy="55060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991182" y="1349123"/>
            <a:ext cx="227904" cy="3722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1817225" y="1383270"/>
            <a:ext cx="2173957" cy="569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188416" y="1147238"/>
            <a:ext cx="1566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parseCommand</a:t>
            </a:r>
            <a:r>
              <a:rPr lang="en-US" sz="1000" dirty="0" smtClean="0"/>
              <a:t>(“backup”)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4420882" y="1321818"/>
            <a:ext cx="21194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BackupCommandParser</a:t>
            </a:r>
            <a:r>
              <a:rPr lang="en-US" sz="1000" dirty="0" smtClean="0"/>
              <a:t>().parse(</a:t>
            </a:r>
            <a:r>
              <a:rPr lang="en-US" sz="1000" dirty="0" err="1" smtClean="0"/>
              <a:t>args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199595" y="1546769"/>
            <a:ext cx="2541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9099384" y="2411501"/>
            <a:ext cx="192132" cy="2014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6925255" y="4422594"/>
            <a:ext cx="2270195" cy="3102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9" idx="2"/>
          </p:cNvCxnSpPr>
          <p:nvPr/>
        </p:nvCxnSpPr>
        <p:spPr>
          <a:xfrm flipH="1">
            <a:off x="11388561" y="1174426"/>
            <a:ext cx="10574" cy="54506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1300360" y="3155943"/>
            <a:ext cx="197551" cy="2652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9275783" y="3180327"/>
            <a:ext cx="2039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690565" y="2980272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backupAddressBook</a:t>
            </a:r>
            <a:r>
              <a:rPr lang="en-US" sz="1000" dirty="0" smtClean="0"/>
              <a:t> </a:t>
            </a:r>
          </a:p>
          <a:p>
            <a:pPr algn="ctr"/>
            <a:r>
              <a:rPr lang="en-US" sz="1000" dirty="0" smtClean="0"/>
              <a:t>(</a:t>
            </a:r>
            <a:r>
              <a:rPr lang="en-US" sz="1000" dirty="0" err="1" smtClean="0"/>
              <a:t>addressbook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7" name="Rectangle 66"/>
          <p:cNvSpPr/>
          <p:nvPr/>
        </p:nvSpPr>
        <p:spPr>
          <a:xfrm>
            <a:off x="110210" y="115980"/>
            <a:ext cx="11923293" cy="6632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16793" y="114135"/>
            <a:ext cx="26314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Backup Sequence</a:t>
            </a:r>
            <a:r>
              <a:rPr lang="en-US" smtClean="0"/>
              <a:t>: Default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6830419" y="1230000"/>
            <a:ext cx="0" cy="495612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81833" y="583669"/>
            <a:ext cx="115288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:Backup</a:t>
            </a:r>
          </a:p>
          <a:p>
            <a:pPr algn="ctr"/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6715412" y="1532366"/>
            <a:ext cx="209843" cy="30762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6925255" y="2053492"/>
            <a:ext cx="167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107390" y="1791115"/>
            <a:ext cx="1281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BackupCommand</a:t>
            </a:r>
            <a:r>
              <a:rPr lang="en-US" sz="1000" dirty="0" smtClean="0"/>
              <a:t>(“”)</a:t>
            </a:r>
            <a:endParaRPr lang="en-US" sz="10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4216430" y="4523232"/>
            <a:ext cx="2462411" cy="11923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1811370" y="4986528"/>
            <a:ext cx="2171265" cy="14404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512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77</Words>
  <Application>Microsoft Macintosh PowerPoint</Application>
  <PresentationFormat>Widescreen</PresentationFormat>
  <Paragraphs>34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Goh Chang Kang, Charles</dc:creator>
  <cp:lastModifiedBy>Goh Chang Kang, Charles</cp:lastModifiedBy>
  <cp:revision>54</cp:revision>
  <dcterms:created xsi:type="dcterms:W3CDTF">2017-10-14T14:46:22Z</dcterms:created>
  <dcterms:modified xsi:type="dcterms:W3CDTF">2017-11-11T15:57:23Z</dcterms:modified>
</cp:coreProperties>
</file>