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234" y="-22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44231" y="228599"/>
            <a:ext cx="11835722" cy="100584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6" idx="2"/>
          </p:cNvCxnSpPr>
          <p:nvPr/>
        </p:nvCxnSpPr>
        <p:spPr>
          <a:xfrm>
            <a:off x="1610961" y="907617"/>
            <a:ext cx="578" cy="9226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45176" cy="8876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46788" y="907617"/>
            <a:ext cx="4337" cy="6026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6495" cy="5415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02082" y="1875243"/>
            <a:ext cx="20867" cy="47541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4232" y="914400"/>
            <a:ext cx="16071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execute</a:t>
            </a:r>
            <a:r>
              <a:rPr lang="en-US" sz="1000" dirty="0" smtClean="0">
                <a:solidFill>
                  <a:schemeClr val="accent1"/>
                </a:solidFill>
              </a:rPr>
              <a:t>(“</a:t>
            </a:r>
            <a:r>
              <a:rPr lang="en-US" sz="1000" dirty="0" err="1" smtClean="0">
                <a:solidFill>
                  <a:schemeClr val="accent1"/>
                </a:solidFill>
              </a:rPr>
              <a:t>changeprivacy</a:t>
            </a:r>
            <a:r>
              <a:rPr lang="en-US" sz="1000" dirty="0" smtClean="0">
                <a:solidFill>
                  <a:schemeClr val="accent1"/>
                </a:solidFill>
              </a:rPr>
              <a:t> n/true p/false e/true a/false”)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4128705" y="1474546"/>
            <a:ext cx="671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10134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7951" y="2206511"/>
            <a:ext cx="146110" cy="42592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74061" y="4953000"/>
            <a:ext cx="1811538" cy="25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29379" y="2743200"/>
            <a:ext cx="12048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setNameisPrivate</a:t>
            </a:r>
            <a:r>
              <a:rPr lang="en-US" sz="1000" dirty="0" smtClean="0"/>
              <a:t>(true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990600"/>
            <a:ext cx="18995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parseCommand</a:t>
            </a:r>
            <a:r>
              <a:rPr lang="en-US" sz="1000" dirty="0" smtClean="0"/>
              <a:t>(“</a:t>
            </a:r>
            <a:r>
              <a:rPr lang="en-US" sz="1000" dirty="0" err="1">
                <a:solidFill>
                  <a:schemeClr val="accent1"/>
                </a:solidFill>
              </a:rPr>
              <a:t>changeprivacy</a:t>
            </a:r>
            <a:r>
              <a:rPr lang="en-US" sz="1000" dirty="0">
                <a:solidFill>
                  <a:schemeClr val="accent1"/>
                </a:solidFill>
              </a:rPr>
              <a:t> n/true p/false e/true a/false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241004" y="632883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cp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065890" y="9461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85598" y="4681441"/>
            <a:ext cx="165840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</a:t>
            </a:r>
            <a:r>
              <a:rPr lang="en-US" sz="1600" dirty="0" err="1" smtClean="0">
                <a:solidFill>
                  <a:schemeClr val="bg1"/>
                </a:solidFill>
              </a:rPr>
              <a:t>p:ChangePrivacyCommand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09959" y="5142324"/>
            <a:ext cx="142962" cy="2842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710536" y="5422256"/>
            <a:ext cx="23964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6288160" y="2057400"/>
            <a:ext cx="2398640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pps:PersonPrivacySettings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295248" y="2653306"/>
            <a:ext cx="10206" cy="22234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01048" y="2925126"/>
            <a:ext cx="217409" cy="25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1322" y="2924055"/>
            <a:ext cx="15193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800600" y="1243777"/>
            <a:ext cx="159790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ChangePrivacy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35972" y="2211890"/>
            <a:ext cx="1387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09108" y="647447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681322" y="3174776"/>
            <a:ext cx="15193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73448" y="1905000"/>
            <a:ext cx="10981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parse(“</a:t>
            </a:r>
            <a:r>
              <a:rPr lang="en-US" sz="1000" dirty="0">
                <a:solidFill>
                  <a:schemeClr val="accent1"/>
                </a:solidFill>
              </a:rPr>
              <a:t>n/true p/false e/true a/false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7200678" y="3352800"/>
            <a:ext cx="217409" cy="2792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53"/>
          <p:cNvSpPr/>
          <p:nvPr/>
        </p:nvSpPr>
        <p:spPr>
          <a:xfrm>
            <a:off x="7200678" y="437292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/>
          <p:cNvSpPr/>
          <p:nvPr/>
        </p:nvSpPr>
        <p:spPr>
          <a:xfrm>
            <a:off x="7201049" y="38300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681322" y="3352800"/>
            <a:ext cx="15193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5681322" y="3839525"/>
            <a:ext cx="15193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681322" y="4389016"/>
            <a:ext cx="15193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38943" y="3200400"/>
            <a:ext cx="12714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setPhoneIsPrivate</a:t>
            </a:r>
            <a:r>
              <a:rPr lang="en-US" sz="1000" dirty="0" smtClean="0"/>
              <a:t>(false)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681782" y="3686098"/>
            <a:ext cx="12296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setEmailIsPrivate</a:t>
            </a:r>
            <a:r>
              <a:rPr lang="en-US" sz="1000" dirty="0" smtClean="0"/>
              <a:t>(true)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723854" y="4220289"/>
            <a:ext cx="1319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setAddressIsPrivate</a:t>
            </a:r>
            <a:r>
              <a:rPr lang="en-US" sz="1000" dirty="0" smtClean="0"/>
              <a:t>(false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681322" y="3632086"/>
            <a:ext cx="15193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681322" y="4183846"/>
            <a:ext cx="15193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690460" y="4724400"/>
            <a:ext cx="16189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9355769" y="680485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</a:t>
            </a:r>
            <a:r>
              <a:rPr lang="en-US" sz="1600" dirty="0" err="1" smtClean="0">
                <a:solidFill>
                  <a:schemeClr val="bg1"/>
                </a:solidFill>
              </a:rPr>
              <a:t>erson:Person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090135" y="7153755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/>
          <p:cNvCxnSpPr>
            <a:cxnSpLocks/>
          </p:cNvCxnSpPr>
          <p:nvPr/>
        </p:nvCxnSpPr>
        <p:spPr>
          <a:xfrm flipV="1">
            <a:off x="8229253" y="7075105"/>
            <a:ext cx="1126516" cy="114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62"/>
          <p:cNvSpPr/>
          <p:nvPr/>
        </p:nvSpPr>
        <p:spPr>
          <a:xfrm>
            <a:off x="11785399" y="963110"/>
            <a:ext cx="1778201" cy="432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777524" y="1395145"/>
            <a:ext cx="20611" cy="764384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21875" y="6629400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 flipV="1">
            <a:off x="1695820" y="7021510"/>
            <a:ext cx="6411160" cy="234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2695830" y="7620000"/>
            <a:ext cx="234849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Straight Arrow Connector 110"/>
          <p:cNvCxnSpPr>
            <a:cxnSpLocks/>
          </p:cNvCxnSpPr>
          <p:nvPr/>
        </p:nvCxnSpPr>
        <p:spPr>
          <a:xfrm flipV="1">
            <a:off x="8277899" y="7660200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8252921" y="7961687"/>
            <a:ext cx="4402226" cy="206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0742265" y="7496889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updatePerson</a:t>
            </a:r>
            <a:r>
              <a:rPr lang="en-US" sz="800" dirty="0" smtClean="0"/>
              <a:t>()</a:t>
            </a:r>
            <a:endParaRPr lang="en-US" sz="800" dirty="0"/>
          </a:p>
        </p:txBody>
      </p:sp>
      <p:sp>
        <p:nvSpPr>
          <p:cNvPr id="125" name="Rectangle 62"/>
          <p:cNvSpPr/>
          <p:nvPr/>
        </p:nvSpPr>
        <p:spPr>
          <a:xfrm>
            <a:off x="9086092" y="8610600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</a:rPr>
              <a:t>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/>
          <p:cNvCxnSpPr>
            <a:cxnSpLocks/>
            <a:endCxn id="125" idx="1"/>
          </p:cNvCxnSpPr>
          <p:nvPr/>
        </p:nvCxnSpPr>
        <p:spPr>
          <a:xfrm>
            <a:off x="8262973" y="8839200"/>
            <a:ext cx="823119" cy="21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814527" y="9038986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8252921" y="9352831"/>
            <a:ext cx="157687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1721875" y="9692764"/>
            <a:ext cx="6363028" cy="7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75680" y="9842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85" name="Straight Arrow Connector 84"/>
          <p:cNvCxnSpPr>
            <a:endCxn id="40" idx="1"/>
          </p:cNvCxnSpPr>
          <p:nvPr/>
        </p:nvCxnSpPr>
        <p:spPr>
          <a:xfrm>
            <a:off x="5681322" y="2273418"/>
            <a:ext cx="6068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220627" y="24384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718415" y="2714403"/>
            <a:ext cx="152058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 flipH="1">
            <a:off x="8173937" y="5422256"/>
            <a:ext cx="17903" cy="44548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/>
          <p:cNvSpPr/>
          <p:nvPr/>
        </p:nvSpPr>
        <p:spPr>
          <a:xfrm>
            <a:off x="8114809" y="7006893"/>
            <a:ext cx="148164" cy="2686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/>
          <p:cNvCxnSpPr>
            <a:cxnSpLocks/>
          </p:cNvCxnSpPr>
          <p:nvPr/>
        </p:nvCxnSpPr>
        <p:spPr>
          <a:xfrm flipV="1">
            <a:off x="8284246" y="7465332"/>
            <a:ext cx="1832787" cy="22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821668" y="6845507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execute())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12695830" y="8172061"/>
            <a:ext cx="234849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8254578" y="8212261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8262973" y="8513748"/>
            <a:ext cx="4368853" cy="206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408672" y="8048950"/>
            <a:ext cx="32828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sz="1000" dirty="0" err="1"/>
              <a:t>updateFilteredPersonList</a:t>
            </a:r>
            <a:r>
              <a:rPr lang="en-SG" sz="1000" dirty="0"/>
              <a:t>(PREDICATE_SHOW_ALL_PERSONS</a:t>
            </a:r>
            <a:r>
              <a:rPr lang="en-SG" sz="800" dirty="0" smtClean="0"/>
              <a:t>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55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88</cp:revision>
  <dcterms:created xsi:type="dcterms:W3CDTF">2016-07-22T14:33:02Z</dcterms:created>
  <dcterms:modified xsi:type="dcterms:W3CDTF">2017-11-11T07:53:33Z</dcterms:modified>
</cp:coreProperties>
</file>