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4"/>
    <p:restoredTop sz="94643"/>
  </p:normalViewPr>
  <p:slideViewPr>
    <p:cSldViewPr snapToGrid="0" snapToObjects="1">
      <p:cViewPr>
        <p:scale>
          <a:sx n="105" d="100"/>
          <a:sy n="105" d="100"/>
        </p:scale>
        <p:origin x="111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A9B74-E80F-5C4E-A7DD-E49C20F7C5ED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1540-B136-3643-A0E1-76273221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07D6F-0D04-EC44-A702-F7C7F0C5C2B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0"/>
            <a:ext cx="322742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Sequence Diagram for </a:t>
            </a:r>
            <a:r>
              <a:rPr lang="en-US" sz="1200" dirty="0" err="1" smtClean="0"/>
              <a:t>FontSizeChangeCommand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34112" y="440251"/>
            <a:ext cx="2535936" cy="437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</a:t>
            </a:r>
            <a:r>
              <a:rPr lang="en-US" dirty="0" err="1" smtClean="0"/>
              <a:t>MainWindow</a:t>
            </a:r>
            <a:r>
              <a:rPr lang="en-US" dirty="0" smtClean="0"/>
              <a:t> Controller</a:t>
            </a:r>
            <a:endParaRPr lang="en-US" dirty="0"/>
          </a:p>
        </p:txBody>
      </p:sp>
      <p:cxnSp>
        <p:nvCxnSpPr>
          <p:cNvPr id="4" name="Straight Connector 3"/>
          <p:cNvCxnSpPr>
            <a:stCxn id="19" idx="2"/>
          </p:cNvCxnSpPr>
          <p:nvPr/>
        </p:nvCxnSpPr>
        <p:spPr>
          <a:xfrm>
            <a:off x="1402080" y="1315397"/>
            <a:ext cx="12192" cy="537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4112" y="877824"/>
            <a:ext cx="2535936" cy="4375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</a:t>
            </a:r>
            <a:r>
              <a:rPr lang="en-US" dirty="0" err="1" smtClean="0"/>
              <a:t>FontSizeCommand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74064" y="1384092"/>
            <a:ext cx="262128" cy="505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36192" y="1621536"/>
            <a:ext cx="3132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3871" y="1333985"/>
            <a:ext cx="188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post(</a:t>
            </a:r>
            <a:r>
              <a:rPr lang="en-US" sz="1200" dirty="0" err="1"/>
              <a:t>C</a:t>
            </a:r>
            <a:r>
              <a:rPr lang="en-US" sz="1200" dirty="0" err="1" smtClean="0"/>
              <a:t>hangeFontSizeEvent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33" name="Straight Connector 32"/>
          <p:cNvCxnSpPr>
            <a:stCxn id="38" idx="2"/>
          </p:cNvCxnSpPr>
          <p:nvPr/>
        </p:nvCxnSpPr>
        <p:spPr>
          <a:xfrm>
            <a:off x="9392741" y="947559"/>
            <a:ext cx="0" cy="5819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279760" y="1708220"/>
            <a:ext cx="239018" cy="2607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124773" y="72413"/>
            <a:ext cx="2535936" cy="4375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</a:t>
            </a:r>
            <a:r>
              <a:rPr lang="en-US" dirty="0" err="1" smtClean="0"/>
              <a:t>PersonListPanel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24773" y="509986"/>
            <a:ext cx="2535936" cy="437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</a:t>
            </a:r>
            <a:r>
              <a:rPr lang="en-US" dirty="0" err="1" smtClean="0"/>
              <a:t>TaskListPanel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923743" y="1712976"/>
            <a:ext cx="4356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47998" y="1222239"/>
            <a:ext cx="341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handlePersonCardChangeFontSizeEvent</a:t>
            </a:r>
            <a:endParaRPr lang="en-US" sz="1200" dirty="0" smtClean="0"/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ChangeFontSizeEvent</a:t>
            </a:r>
            <a:r>
              <a:rPr lang="en-US" sz="1200" dirty="0" smtClean="0"/>
              <a:t> event)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764502" y="1888490"/>
            <a:ext cx="333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handleTaskCardChangeFontSizeEvent</a:t>
            </a:r>
            <a:endParaRPr lang="en-US" sz="1200" dirty="0" smtClean="0"/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ChangeFontSizeEvent</a:t>
            </a:r>
            <a:r>
              <a:rPr lang="en-US" sz="1200" dirty="0" smtClean="0"/>
              <a:t> event)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23743" y="1811852"/>
            <a:ext cx="4356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666727" y="440251"/>
            <a:ext cx="2271170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</a:t>
            </a:r>
            <a:r>
              <a:rPr lang="en-US" dirty="0" err="1" smtClean="0"/>
              <a:t>EventsCenter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802312" y="952315"/>
            <a:ext cx="0" cy="57193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668860" y="1609344"/>
            <a:ext cx="254883" cy="3596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426259" y="1968638"/>
            <a:ext cx="225972" cy="1042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9665082" y="2084832"/>
            <a:ext cx="195072" cy="731520"/>
          </a:xfrm>
          <a:custGeom>
            <a:avLst/>
            <a:gdLst>
              <a:gd name="connsiteX0" fmla="*/ 0 w 195072"/>
              <a:gd name="connsiteY0" fmla="*/ 0 h 731520"/>
              <a:gd name="connsiteX1" fmla="*/ 195072 w 195072"/>
              <a:gd name="connsiteY1" fmla="*/ 438912 h 731520"/>
              <a:gd name="connsiteX2" fmla="*/ 0 w 195072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731520">
                <a:moveTo>
                  <a:pt x="0" y="0"/>
                </a:moveTo>
                <a:cubicBezTo>
                  <a:pt x="97536" y="158496"/>
                  <a:pt x="195072" y="316992"/>
                  <a:pt x="195072" y="438912"/>
                </a:cubicBezTo>
                <a:cubicBezTo>
                  <a:pt x="195072" y="560832"/>
                  <a:pt x="0" y="731520"/>
                  <a:pt x="0" y="731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9628506" y="2766252"/>
            <a:ext cx="97536" cy="111060"/>
          </a:xfrm>
          <a:custGeom>
            <a:avLst/>
            <a:gdLst>
              <a:gd name="connsiteX0" fmla="*/ 36576 w 97536"/>
              <a:gd name="connsiteY0" fmla="*/ 50100 h 111060"/>
              <a:gd name="connsiteX1" fmla="*/ 48768 w 97536"/>
              <a:gd name="connsiteY1" fmla="*/ 1332 h 111060"/>
              <a:gd name="connsiteX2" fmla="*/ 0 w 97536"/>
              <a:gd name="connsiteY2" fmla="*/ 74484 h 111060"/>
              <a:gd name="connsiteX3" fmla="*/ 97536 w 97536"/>
              <a:gd name="connsiteY3" fmla="*/ 111060 h 11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36" h="111060">
                <a:moveTo>
                  <a:pt x="36576" y="50100"/>
                </a:moveTo>
                <a:cubicBezTo>
                  <a:pt x="40640" y="33844"/>
                  <a:pt x="62710" y="-7963"/>
                  <a:pt x="48768" y="1332"/>
                </a:cubicBezTo>
                <a:cubicBezTo>
                  <a:pt x="24384" y="17588"/>
                  <a:pt x="0" y="74484"/>
                  <a:pt x="0" y="74484"/>
                </a:cubicBezTo>
                <a:cubicBezTo>
                  <a:pt x="81773" y="101742"/>
                  <a:pt x="50163" y="87373"/>
                  <a:pt x="97536" y="1110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835770" y="2058507"/>
            <a:ext cx="218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setFontSizeMultiplier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/>
              <a:t> </a:t>
            </a:r>
            <a:r>
              <a:rPr lang="en-US" sz="1200" dirty="0" err="1" smtClean="0"/>
              <a:t>arg</a:t>
            </a:r>
            <a:r>
              <a:rPr lang="en-US" sz="1200" dirty="0" smtClean="0"/>
              <a:t>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581226" y="3581175"/>
            <a:ext cx="2728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setConnections</a:t>
            </a:r>
            <a:endParaRPr lang="en-US" sz="1200" dirty="0" smtClean="0"/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PersonListPanel</a:t>
            </a:r>
            <a:r>
              <a:rPr lang="en-US" sz="1200" dirty="0" smtClean="0"/>
              <a:t>/</a:t>
            </a:r>
            <a:r>
              <a:rPr lang="en-US" sz="1200" dirty="0" err="1" smtClean="0"/>
              <a:t>TaskListPanel</a:t>
            </a:r>
            <a:r>
              <a:rPr lang="en-US" sz="1200" dirty="0" smtClean="0"/>
              <a:t> </a:t>
            </a:r>
            <a:r>
              <a:rPr lang="en-US" sz="1200" dirty="0" err="1"/>
              <a:t>arg</a:t>
            </a:r>
            <a:r>
              <a:rPr lang="en-US" sz="1200" dirty="0"/>
              <a:t>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156840" y="3154465"/>
            <a:ext cx="225972" cy="1042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 flipH="1">
            <a:off x="8779530" y="3284705"/>
            <a:ext cx="326882" cy="653311"/>
            <a:chOff x="8324158" y="3335551"/>
            <a:chExt cx="231648" cy="792480"/>
          </a:xfrm>
        </p:grpSpPr>
        <p:sp>
          <p:nvSpPr>
            <p:cNvPr id="73" name="Freeform 72"/>
            <p:cNvSpPr/>
            <p:nvPr/>
          </p:nvSpPr>
          <p:spPr>
            <a:xfrm>
              <a:off x="8360734" y="3335551"/>
              <a:ext cx="195072" cy="731520"/>
            </a:xfrm>
            <a:custGeom>
              <a:avLst/>
              <a:gdLst>
                <a:gd name="connsiteX0" fmla="*/ 0 w 195072"/>
                <a:gd name="connsiteY0" fmla="*/ 0 h 731520"/>
                <a:gd name="connsiteX1" fmla="*/ 195072 w 195072"/>
                <a:gd name="connsiteY1" fmla="*/ 438912 h 731520"/>
                <a:gd name="connsiteX2" fmla="*/ 0 w 195072"/>
                <a:gd name="connsiteY2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072" h="731520">
                  <a:moveTo>
                    <a:pt x="0" y="0"/>
                  </a:moveTo>
                  <a:cubicBezTo>
                    <a:pt x="97536" y="158496"/>
                    <a:pt x="195072" y="316992"/>
                    <a:pt x="195072" y="438912"/>
                  </a:cubicBezTo>
                  <a:cubicBezTo>
                    <a:pt x="195072" y="560832"/>
                    <a:pt x="0" y="731520"/>
                    <a:pt x="0" y="7315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8324158" y="4016971"/>
              <a:ext cx="97536" cy="111060"/>
            </a:xfrm>
            <a:custGeom>
              <a:avLst/>
              <a:gdLst>
                <a:gd name="connsiteX0" fmla="*/ 36576 w 97536"/>
                <a:gd name="connsiteY0" fmla="*/ 50100 h 111060"/>
                <a:gd name="connsiteX1" fmla="*/ 48768 w 97536"/>
                <a:gd name="connsiteY1" fmla="*/ 1332 h 111060"/>
                <a:gd name="connsiteX2" fmla="*/ 0 w 97536"/>
                <a:gd name="connsiteY2" fmla="*/ 74484 h 111060"/>
                <a:gd name="connsiteX3" fmla="*/ 97536 w 97536"/>
                <a:gd name="connsiteY3" fmla="*/ 111060 h 11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36" h="111060">
                  <a:moveTo>
                    <a:pt x="36576" y="50100"/>
                  </a:moveTo>
                  <a:cubicBezTo>
                    <a:pt x="40640" y="33844"/>
                    <a:pt x="62710" y="-7963"/>
                    <a:pt x="48768" y="1332"/>
                  </a:cubicBezTo>
                  <a:cubicBezTo>
                    <a:pt x="24384" y="17588"/>
                    <a:pt x="0" y="74484"/>
                    <a:pt x="0" y="74484"/>
                  </a:cubicBezTo>
                  <a:cubicBezTo>
                    <a:pt x="81773" y="101742"/>
                    <a:pt x="50163" y="87373"/>
                    <a:pt x="97536" y="1110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Arrow Connector 77"/>
          <p:cNvCxnSpPr/>
          <p:nvPr/>
        </p:nvCxnSpPr>
        <p:spPr>
          <a:xfrm flipH="1">
            <a:off x="4923743" y="4097551"/>
            <a:ext cx="4244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526347" y="4136290"/>
            <a:ext cx="289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setEventHandlerForSelectionChangeEvent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81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37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 Chang Kang, Charles</dc:creator>
  <cp:lastModifiedBy>Goh Chang Kang, Charles</cp:lastModifiedBy>
  <cp:revision>81</cp:revision>
  <dcterms:created xsi:type="dcterms:W3CDTF">2017-10-14T14:46:22Z</dcterms:created>
  <dcterms:modified xsi:type="dcterms:W3CDTF">2017-11-05T10:27:11Z</dcterms:modified>
</cp:coreProperties>
</file>