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610" y="9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44231" y="228599"/>
            <a:ext cx="10261264" cy="75438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>
            <a:off x="1610961" y="907617"/>
            <a:ext cx="40845" cy="6712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225710" cy="6361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39081" y="907617"/>
            <a:ext cx="7707" cy="2216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9535" cy="1529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875243"/>
            <a:ext cx="9233" cy="1172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4232" y="1065312"/>
            <a:ext cx="16071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execute</a:t>
            </a:r>
            <a:r>
              <a:rPr lang="en-US" sz="1000" dirty="0" smtClean="0">
                <a:solidFill>
                  <a:schemeClr val="accent1"/>
                </a:solidFill>
              </a:rPr>
              <a:t>(“locate 1”)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128705" y="1474546"/>
            <a:ext cx="671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4910" y="7620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7951" y="2206511"/>
            <a:ext cx="166728" cy="612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84370" y="2259492"/>
            <a:ext cx="955339" cy="36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85189" y="1141512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parseCommand</a:t>
            </a:r>
            <a:r>
              <a:rPr lang="en-US" sz="1000" dirty="0" smtClean="0"/>
              <a:t>(“</a:t>
            </a:r>
            <a:r>
              <a:rPr lang="en-US" sz="1000" dirty="0" smtClean="0">
                <a:solidFill>
                  <a:schemeClr val="accent1"/>
                </a:solidFill>
              </a:rPr>
              <a:t>locate 1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241004" y="25908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lc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629400" y="1981200"/>
            <a:ext cx="182879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lc:</a:t>
            </a:r>
            <a:r>
              <a:rPr lang="en-US" sz="1600" dirty="0" err="1" smtClean="0">
                <a:solidFill>
                  <a:schemeClr val="bg1"/>
                </a:solidFill>
              </a:rPr>
              <a:t>LocateCommand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66986" y="2442738"/>
            <a:ext cx="142962" cy="2842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94679" y="2722670"/>
            <a:ext cx="17723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00600" y="1243777"/>
            <a:ext cx="159790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:Locate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211890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9108" y="28194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73448" y="1981200"/>
            <a:ext cx="10981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parse</a:t>
            </a:r>
            <a:r>
              <a:rPr lang="en-US" sz="1000" dirty="0" smtClean="0"/>
              <a:t>(“</a:t>
            </a:r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91" name="Rectangle 62"/>
          <p:cNvSpPr/>
          <p:nvPr/>
        </p:nvSpPr>
        <p:spPr>
          <a:xfrm>
            <a:off x="11166896" y="327928"/>
            <a:ext cx="1778201" cy="432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165215" y="759963"/>
            <a:ext cx="1" cy="411551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21875" y="2895600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endCxn id="97" idx="0"/>
          </p:cNvCxnSpPr>
          <p:nvPr/>
        </p:nvCxnSpPr>
        <p:spPr>
          <a:xfrm flipV="1">
            <a:off x="1695820" y="3333164"/>
            <a:ext cx="5855124" cy="234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062909" y="3456490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7644978" y="3496690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7620000" y="3798177"/>
            <a:ext cx="4402226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829800" y="3333379"/>
            <a:ext cx="12520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getFilteredPersonList</a:t>
            </a:r>
            <a:r>
              <a:rPr lang="en-US" sz="1000" dirty="0" smtClean="0"/>
              <a:t>()</a:t>
            </a:r>
            <a:endParaRPr lang="en-US" sz="800" dirty="0"/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7630052" y="6496769"/>
            <a:ext cx="823119" cy="21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181606" y="6696555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620000" y="7010400"/>
            <a:ext cx="15768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721875" y="7239000"/>
            <a:ext cx="58238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7548868" y="2722670"/>
            <a:ext cx="6512" cy="48973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/>
          <p:cNvSpPr/>
          <p:nvPr/>
        </p:nvSpPr>
        <p:spPr>
          <a:xfrm>
            <a:off x="7471836" y="3333164"/>
            <a:ext cx="158216" cy="39546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3" name="TextBox 102"/>
          <p:cNvSpPr txBox="1"/>
          <p:nvPr/>
        </p:nvSpPr>
        <p:spPr>
          <a:xfrm>
            <a:off x="4563610" y="3154473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execute())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12062909" y="4008551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7621657" y="4048751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7630052" y="4350238"/>
            <a:ext cx="4368853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75751" y="3885440"/>
            <a:ext cx="32828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getFilteredPersonList</a:t>
            </a:r>
            <a:r>
              <a:rPr lang="en-US" sz="1000" dirty="0"/>
              <a:t>() .get(</a:t>
            </a:r>
            <a:r>
              <a:rPr lang="en-US" sz="1000" dirty="0" err="1"/>
              <a:t>targetIndex.getZeroBased</a:t>
            </a:r>
            <a:r>
              <a:rPr lang="en-US" sz="1000" dirty="0"/>
              <a:t>()</a:t>
            </a:r>
            <a:endParaRPr lang="en-US" sz="800" dirty="0"/>
          </a:p>
        </p:txBody>
      </p:sp>
      <p:sp>
        <p:nvSpPr>
          <p:cNvPr id="125" name="Rectangle 62"/>
          <p:cNvSpPr/>
          <p:nvPr/>
        </p:nvSpPr>
        <p:spPr>
          <a:xfrm>
            <a:off x="8453171" y="6268169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Arrow Connector 93"/>
          <p:cNvCxnSpPr>
            <a:cxnSpLocks/>
            <a:endCxn id="100" idx="0"/>
          </p:cNvCxnSpPr>
          <p:nvPr/>
        </p:nvCxnSpPr>
        <p:spPr>
          <a:xfrm flipV="1">
            <a:off x="7646323" y="5307511"/>
            <a:ext cx="6393759" cy="1463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/>
          <p:cNvSpPr/>
          <p:nvPr/>
        </p:nvSpPr>
        <p:spPr>
          <a:xfrm>
            <a:off x="13461245" y="298425"/>
            <a:ext cx="1180995" cy="461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968601" y="5307511"/>
            <a:ext cx="142962" cy="2842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Arrow Connector 101"/>
          <p:cNvCxnSpPr>
            <a:cxnSpLocks/>
          </p:cNvCxnSpPr>
          <p:nvPr/>
        </p:nvCxnSpPr>
        <p:spPr>
          <a:xfrm flipV="1">
            <a:off x="7644978" y="5586084"/>
            <a:ext cx="6348626" cy="130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4028423" y="759963"/>
            <a:ext cx="23319" cy="57368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39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89</cp:revision>
  <dcterms:created xsi:type="dcterms:W3CDTF">2016-07-22T14:33:02Z</dcterms:created>
  <dcterms:modified xsi:type="dcterms:W3CDTF">2017-10-28T19:06:33Z</dcterms:modified>
</cp:coreProperties>
</file>