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>
        <p:scale>
          <a:sx n="100" d="100"/>
          <a:sy n="100" d="100"/>
        </p:scale>
        <p:origin x="946" y="1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09600" y="609600"/>
            <a:ext cx="7444464" cy="442103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366914" y="20408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173697" y="17510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cxnSpLocks/>
            <a:stCxn id="71" idx="3"/>
          </p:cNvCxnSpPr>
          <p:nvPr/>
        </p:nvCxnSpPr>
        <p:spPr>
          <a:xfrm rot="5400000">
            <a:off x="6298833" y="1385871"/>
            <a:ext cx="391377" cy="27747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1"/>
          </p:cNvCxnSpPr>
          <p:nvPr/>
        </p:nvCxnSpPr>
        <p:spPr>
          <a:xfrm rot="5400000" flipH="1" flipV="1">
            <a:off x="3849799" y="-36691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445936" y="17436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116644" y="18346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146104" y="22089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10800000" flipV="1">
            <a:off x="6498007" y="1153398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399825" y="19224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339658" y="19224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910056" y="21222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369224" y="15098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148414" y="16779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912366" y="15912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976751" y="17297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474037" y="15563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710085" y="16430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967062" y="11629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710085" y="13363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803411" y="17404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132961" y="18263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369009" y="19130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825839" y="6917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411400" y="9489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651384" y="7431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643580" y="78320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231974" y="100812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531681" y="18306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6767729" y="1151014"/>
            <a:ext cx="464245" cy="7662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231974" y="13311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767729" y="1473992"/>
            <a:ext cx="464245" cy="4432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231974" y="165407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6767729" y="1796970"/>
            <a:ext cx="464245" cy="12032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231974" y="197705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767729" y="1917291"/>
            <a:ext cx="464245" cy="20265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769055" y="13678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780715" y="10453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150037" y="6888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017246" y="24687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547134" y="3954279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438015" y="3018539"/>
            <a:ext cx="1663859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438710" y="10216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814706" y="10736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14706" y="19412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79495" y="13778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52906" y="6613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24990" y="1980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77657" y="14466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46104" y="22684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57504" y="20925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B88B40FD-63C5-4168-B2AA-ED0A3B57249D}"/>
              </a:ext>
            </a:extLst>
          </p:cNvPr>
          <p:cNvSpPr/>
          <p:nvPr/>
        </p:nvSpPr>
        <p:spPr>
          <a:xfrm>
            <a:off x="7231974" y="229871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Remark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90BF90B8-DFDA-41D3-88C8-82608A6EFF08}"/>
              </a:ext>
            </a:extLst>
          </p:cNvPr>
          <p:cNvSpPr/>
          <p:nvPr/>
        </p:nvSpPr>
        <p:spPr>
          <a:xfrm>
            <a:off x="7231974" y="262011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Avatar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4" name="Elbow Connector 83">
            <a:extLst>
              <a:ext uri="{FF2B5EF4-FFF2-40B4-BE49-F238E27FC236}">
                <a16:creationId xmlns:a16="http://schemas.microsoft.com/office/drawing/2014/main" id="{81FD359E-DE47-48FC-8A03-9EDA4BA7CD23}"/>
              </a:ext>
            </a:extLst>
          </p:cNvPr>
          <p:cNvCxnSpPr>
            <a:cxnSpLocks/>
            <a:stCxn id="78" idx="3"/>
            <a:endCxn id="73" idx="1"/>
          </p:cNvCxnSpPr>
          <p:nvPr/>
        </p:nvCxnSpPr>
        <p:spPr>
          <a:xfrm>
            <a:off x="6767729" y="1917291"/>
            <a:ext cx="464245" cy="8457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83">
            <a:extLst>
              <a:ext uri="{FF2B5EF4-FFF2-40B4-BE49-F238E27FC236}">
                <a16:creationId xmlns:a16="http://schemas.microsoft.com/office/drawing/2014/main" id="{4CC95B2F-ACE2-473F-8AA0-9D531EB32321}"/>
              </a:ext>
            </a:extLst>
          </p:cNvPr>
          <p:cNvCxnSpPr>
            <a:cxnSpLocks/>
            <a:stCxn id="78" idx="3"/>
            <a:endCxn id="55" idx="1"/>
          </p:cNvCxnSpPr>
          <p:nvPr/>
        </p:nvCxnSpPr>
        <p:spPr>
          <a:xfrm>
            <a:off x="6767729" y="1917291"/>
            <a:ext cx="464245" cy="52431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805154B8-62F0-4FB5-941E-C782FC6346DB}"/>
              </a:ext>
            </a:extLst>
          </p:cNvPr>
          <p:cNvSpPr/>
          <p:nvPr/>
        </p:nvSpPr>
        <p:spPr>
          <a:xfrm>
            <a:off x="3976751" y="224767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29">
            <a:extLst>
              <a:ext uri="{FF2B5EF4-FFF2-40B4-BE49-F238E27FC236}">
                <a16:creationId xmlns:a16="http://schemas.microsoft.com/office/drawing/2014/main" id="{488DC759-68B0-4B8D-BF70-2FB37213EE5A}"/>
              </a:ext>
            </a:extLst>
          </p:cNvPr>
          <p:cNvCxnSpPr>
            <a:cxnSpLocks/>
            <a:stCxn id="51" idx="3"/>
            <a:endCxn id="82" idx="1"/>
          </p:cNvCxnSpPr>
          <p:nvPr/>
        </p:nvCxnSpPr>
        <p:spPr>
          <a:xfrm>
            <a:off x="3710085" y="1643081"/>
            <a:ext cx="266666" cy="77796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155516C-ECF7-453D-BECB-74D7077EAB12}"/>
              </a:ext>
            </a:extLst>
          </p:cNvPr>
          <p:cNvSpPr txBox="1"/>
          <p:nvPr/>
        </p:nvSpPr>
        <p:spPr>
          <a:xfrm>
            <a:off x="3796834" y="24876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FC44E5F0-06A0-49A6-BBBD-31A822C03BF5}"/>
              </a:ext>
            </a:extLst>
          </p:cNvPr>
          <p:cNvSpPr/>
          <p:nvPr/>
        </p:nvSpPr>
        <p:spPr>
          <a:xfrm>
            <a:off x="5153804" y="2368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A8D0382E-3C02-47F7-8616-F905FEE57578}"/>
              </a:ext>
            </a:extLst>
          </p:cNvPr>
          <p:cNvSpPr/>
          <p:nvPr/>
        </p:nvSpPr>
        <p:spPr>
          <a:xfrm>
            <a:off x="5756570" y="295595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6" name="Elbow Connector 63">
            <a:extLst>
              <a:ext uri="{FF2B5EF4-FFF2-40B4-BE49-F238E27FC236}">
                <a16:creationId xmlns:a16="http://schemas.microsoft.com/office/drawing/2014/main" id="{56BC1A22-A453-461D-925F-6015B1735EE1}"/>
              </a:ext>
            </a:extLst>
          </p:cNvPr>
          <p:cNvCxnSpPr>
            <a:cxnSpLocks/>
            <a:stCxn id="89" idx="3"/>
            <a:endCxn id="95" idx="1"/>
          </p:cNvCxnSpPr>
          <p:nvPr/>
        </p:nvCxnSpPr>
        <p:spPr>
          <a:xfrm>
            <a:off x="5389852" y="2455411"/>
            <a:ext cx="366718" cy="67392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2A843B1-E840-486B-948B-E15F6569B794}"/>
              </a:ext>
            </a:extLst>
          </p:cNvPr>
          <p:cNvSpPr txBox="1"/>
          <p:nvPr/>
        </p:nvSpPr>
        <p:spPr>
          <a:xfrm>
            <a:off x="5593808" y="322346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2" name="Elbow Connector 106">
            <a:extLst>
              <a:ext uri="{FF2B5EF4-FFF2-40B4-BE49-F238E27FC236}">
                <a16:creationId xmlns:a16="http://schemas.microsoft.com/office/drawing/2014/main" id="{9B75DAFD-5A52-4174-9DE2-F5B8AD6C4AD6}"/>
              </a:ext>
            </a:extLst>
          </p:cNvPr>
          <p:cNvCxnSpPr>
            <a:cxnSpLocks/>
            <a:stCxn id="9" idx="1"/>
            <a:endCxn id="95" idx="2"/>
          </p:cNvCxnSpPr>
          <p:nvPr/>
        </p:nvCxnSpPr>
        <p:spPr>
          <a:xfrm rot="16200000" flipH="1">
            <a:off x="3499874" y="691926"/>
            <a:ext cx="831430" cy="4390148"/>
          </a:xfrm>
          <a:prstGeom prst="bentConnector3">
            <a:avLst>
              <a:gd name="adj1" fmla="val 12749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7951AB5-63A3-475A-BA90-7ADD08A3D1BF}"/>
              </a:ext>
            </a:extLst>
          </p:cNvPr>
          <p:cNvSpPr txBox="1"/>
          <p:nvPr/>
        </p:nvSpPr>
        <p:spPr>
          <a:xfrm>
            <a:off x="5309539" y="35251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D0617AA-D925-40FC-868F-7510AE97CB31}"/>
              </a:ext>
            </a:extLst>
          </p:cNvPr>
          <p:cNvSpPr txBox="1"/>
          <p:nvPr/>
        </p:nvSpPr>
        <p:spPr>
          <a:xfrm>
            <a:off x="5898211" y="33476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9" name="Flowchart: Decision 96">
            <a:extLst>
              <a:ext uri="{FF2B5EF4-FFF2-40B4-BE49-F238E27FC236}">
                <a16:creationId xmlns:a16="http://schemas.microsoft.com/office/drawing/2014/main" id="{E88614BA-4BD4-4A65-B9BE-5D80B0E3E6C4}"/>
              </a:ext>
            </a:extLst>
          </p:cNvPr>
          <p:cNvSpPr/>
          <p:nvPr/>
        </p:nvSpPr>
        <p:spPr>
          <a:xfrm>
            <a:off x="6464756" y="304001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id="{0FFD266F-24E0-4AA6-8EE9-F043A4E5AE46}"/>
              </a:ext>
            </a:extLst>
          </p:cNvPr>
          <p:cNvSpPr/>
          <p:nvPr/>
        </p:nvSpPr>
        <p:spPr>
          <a:xfrm>
            <a:off x="7231974" y="302312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7030A0"/>
                </a:solidFill>
              </a:rPr>
              <a:t>TaskName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121" name="Rectangle 8">
            <a:extLst>
              <a:ext uri="{FF2B5EF4-FFF2-40B4-BE49-F238E27FC236}">
                <a16:creationId xmlns:a16="http://schemas.microsoft.com/office/drawing/2014/main" id="{6EEC3476-EB66-4250-9D60-221DE5DCE039}"/>
              </a:ext>
            </a:extLst>
          </p:cNvPr>
          <p:cNvSpPr/>
          <p:nvPr/>
        </p:nvSpPr>
        <p:spPr>
          <a:xfrm>
            <a:off x="7231974" y="334610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Description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123" name="Rectangle 8">
            <a:extLst>
              <a:ext uri="{FF2B5EF4-FFF2-40B4-BE49-F238E27FC236}">
                <a16:creationId xmlns:a16="http://schemas.microsoft.com/office/drawing/2014/main" id="{0E2A31D9-9AD6-453A-A9C5-CE5FBF115BC6}"/>
              </a:ext>
            </a:extLst>
          </p:cNvPr>
          <p:cNvSpPr/>
          <p:nvPr/>
        </p:nvSpPr>
        <p:spPr>
          <a:xfrm>
            <a:off x="7231974" y="366908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99200409-F228-4FA2-B830-1D9158D14560}"/>
              </a:ext>
            </a:extLst>
          </p:cNvPr>
          <p:cNvSpPr/>
          <p:nvPr/>
        </p:nvSpPr>
        <p:spPr>
          <a:xfrm>
            <a:off x="7231974" y="399206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rgbClr val="7030A0"/>
                </a:solidFill>
              </a:rPr>
              <a:t>TaskAddress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126" name="Rectangle 8">
            <a:extLst>
              <a:ext uri="{FF2B5EF4-FFF2-40B4-BE49-F238E27FC236}">
                <a16:creationId xmlns:a16="http://schemas.microsoft.com/office/drawing/2014/main" id="{281FD0B8-941B-47D4-95EC-AF3CE549D3D0}"/>
              </a:ext>
            </a:extLst>
          </p:cNvPr>
          <p:cNvSpPr/>
          <p:nvPr/>
        </p:nvSpPr>
        <p:spPr>
          <a:xfrm>
            <a:off x="7231974" y="43137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7" name="Rectangle 8">
            <a:extLst>
              <a:ext uri="{FF2B5EF4-FFF2-40B4-BE49-F238E27FC236}">
                <a16:creationId xmlns:a16="http://schemas.microsoft.com/office/drawing/2014/main" id="{A454CF6C-A182-4B40-B1D1-963377757A97}"/>
              </a:ext>
            </a:extLst>
          </p:cNvPr>
          <p:cNvSpPr/>
          <p:nvPr/>
        </p:nvSpPr>
        <p:spPr>
          <a:xfrm>
            <a:off x="7231974" y="463512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Assignees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128" name="Elbow Connector 83">
            <a:extLst>
              <a:ext uri="{FF2B5EF4-FFF2-40B4-BE49-F238E27FC236}">
                <a16:creationId xmlns:a16="http://schemas.microsoft.com/office/drawing/2014/main" id="{F0EEAB57-C64C-42A5-8836-DBDABE03C277}"/>
              </a:ext>
            </a:extLst>
          </p:cNvPr>
          <p:cNvCxnSpPr>
            <a:cxnSpLocks/>
            <a:stCxn id="109" idx="3"/>
            <a:endCxn id="117" idx="1"/>
          </p:cNvCxnSpPr>
          <p:nvPr/>
        </p:nvCxnSpPr>
        <p:spPr>
          <a:xfrm>
            <a:off x="6700804" y="3126709"/>
            <a:ext cx="531170" cy="3931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9" name="Elbow Connector 83">
            <a:extLst>
              <a:ext uri="{FF2B5EF4-FFF2-40B4-BE49-F238E27FC236}">
                <a16:creationId xmlns:a16="http://schemas.microsoft.com/office/drawing/2014/main" id="{C2FE6C31-C083-44C0-A3D6-02F48CF07015}"/>
              </a:ext>
            </a:extLst>
          </p:cNvPr>
          <p:cNvCxnSpPr>
            <a:cxnSpLocks/>
            <a:stCxn id="109" idx="3"/>
            <a:endCxn id="126" idx="1"/>
          </p:cNvCxnSpPr>
          <p:nvPr/>
        </p:nvCxnSpPr>
        <p:spPr>
          <a:xfrm>
            <a:off x="6700804" y="3126709"/>
            <a:ext cx="531170" cy="13299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0" name="Elbow Connector 83">
            <a:extLst>
              <a:ext uri="{FF2B5EF4-FFF2-40B4-BE49-F238E27FC236}">
                <a16:creationId xmlns:a16="http://schemas.microsoft.com/office/drawing/2014/main" id="{B0342F09-E7EC-4EF7-8E18-B618382EC746}"/>
              </a:ext>
            </a:extLst>
          </p:cNvPr>
          <p:cNvCxnSpPr>
            <a:cxnSpLocks/>
            <a:stCxn id="109" idx="3"/>
            <a:endCxn id="121" idx="1"/>
          </p:cNvCxnSpPr>
          <p:nvPr/>
        </p:nvCxnSpPr>
        <p:spPr>
          <a:xfrm>
            <a:off x="6700804" y="3126709"/>
            <a:ext cx="531170" cy="36228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83">
            <a:extLst>
              <a:ext uri="{FF2B5EF4-FFF2-40B4-BE49-F238E27FC236}">
                <a16:creationId xmlns:a16="http://schemas.microsoft.com/office/drawing/2014/main" id="{9A849DA5-C09B-496C-A63A-B1FE6A3CF4C6}"/>
              </a:ext>
            </a:extLst>
          </p:cNvPr>
          <p:cNvCxnSpPr>
            <a:cxnSpLocks/>
            <a:stCxn id="109" idx="3"/>
            <a:endCxn id="123" idx="1"/>
          </p:cNvCxnSpPr>
          <p:nvPr/>
        </p:nvCxnSpPr>
        <p:spPr>
          <a:xfrm>
            <a:off x="6700804" y="3126709"/>
            <a:ext cx="531170" cy="68526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4" name="Elbow Connector 83">
            <a:extLst>
              <a:ext uri="{FF2B5EF4-FFF2-40B4-BE49-F238E27FC236}">
                <a16:creationId xmlns:a16="http://schemas.microsoft.com/office/drawing/2014/main" id="{69B1E059-D7E5-4EB2-BC9A-E4FD453604AE}"/>
              </a:ext>
            </a:extLst>
          </p:cNvPr>
          <p:cNvCxnSpPr>
            <a:cxnSpLocks/>
            <a:stCxn id="109" idx="3"/>
            <a:endCxn id="125" idx="1"/>
          </p:cNvCxnSpPr>
          <p:nvPr/>
        </p:nvCxnSpPr>
        <p:spPr>
          <a:xfrm>
            <a:off x="6700804" y="3126709"/>
            <a:ext cx="531170" cy="10082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9" name="Elbow Connector 83">
            <a:extLst>
              <a:ext uri="{FF2B5EF4-FFF2-40B4-BE49-F238E27FC236}">
                <a16:creationId xmlns:a16="http://schemas.microsoft.com/office/drawing/2014/main" id="{775501FA-4167-454C-87C3-76BCE6A15D8B}"/>
              </a:ext>
            </a:extLst>
          </p:cNvPr>
          <p:cNvCxnSpPr>
            <a:cxnSpLocks/>
            <a:stCxn id="109" idx="3"/>
            <a:endCxn id="127" idx="1"/>
          </p:cNvCxnSpPr>
          <p:nvPr/>
        </p:nvCxnSpPr>
        <p:spPr>
          <a:xfrm>
            <a:off x="6700804" y="3126709"/>
            <a:ext cx="531170" cy="165130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Rectangle 8">
            <a:extLst>
              <a:ext uri="{FF2B5EF4-FFF2-40B4-BE49-F238E27FC236}">
                <a16:creationId xmlns:a16="http://schemas.microsoft.com/office/drawing/2014/main" id="{B164FAE0-79BC-45C0-8674-1CBB4BA05CE7}"/>
              </a:ext>
            </a:extLst>
          </p:cNvPr>
          <p:cNvSpPr/>
          <p:nvPr/>
        </p:nvSpPr>
        <p:spPr>
          <a:xfrm>
            <a:off x="5389852" y="401035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3" name="Isosceles Triangle 102">
            <a:extLst>
              <a:ext uri="{FF2B5EF4-FFF2-40B4-BE49-F238E27FC236}">
                <a16:creationId xmlns:a16="http://schemas.microsoft.com/office/drawing/2014/main" id="{64BFBA15-4AE5-4E80-BB95-2922DEB74B78}"/>
              </a:ext>
            </a:extLst>
          </p:cNvPr>
          <p:cNvSpPr/>
          <p:nvPr/>
        </p:nvSpPr>
        <p:spPr>
          <a:xfrm flipV="1">
            <a:off x="6297489" y="382853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46" name="Elbow Connector 63">
            <a:extLst>
              <a:ext uri="{FF2B5EF4-FFF2-40B4-BE49-F238E27FC236}">
                <a16:creationId xmlns:a16="http://schemas.microsoft.com/office/drawing/2014/main" id="{569BC528-42BF-4D43-9C08-CC7DF00A7994}"/>
              </a:ext>
            </a:extLst>
          </p:cNvPr>
          <p:cNvCxnSpPr>
            <a:cxnSpLocks/>
            <a:endCxn id="143" idx="3"/>
          </p:cNvCxnSpPr>
          <p:nvPr/>
        </p:nvCxnSpPr>
        <p:spPr>
          <a:xfrm rot="16200000" flipH="1">
            <a:off x="6116935" y="3512731"/>
            <a:ext cx="525820" cy="1057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53</Words>
  <Application>Microsoft Office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Lin Ziwen Kelvin</cp:lastModifiedBy>
  <cp:revision>62</cp:revision>
  <dcterms:created xsi:type="dcterms:W3CDTF">2016-07-22T14:33:02Z</dcterms:created>
  <dcterms:modified xsi:type="dcterms:W3CDTF">2017-11-12T17:26:46Z</dcterms:modified>
</cp:coreProperties>
</file>