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288" y="-2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44231" y="228599"/>
            <a:ext cx="10261264" cy="83058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50159" cy="7398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244338" cy="7047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9" y="907617"/>
            <a:ext cx="8861" cy="2932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6482" cy="2395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910" cy="18856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63385" y="1065312"/>
            <a:ext cx="17263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(“navigate </a:t>
            </a:r>
            <a:r>
              <a:rPr lang="en-US" sz="1000" dirty="0" err="1" smtClean="0">
                <a:solidFill>
                  <a:schemeClr val="accent1"/>
                </a:solidFill>
              </a:rPr>
              <a:t>fp</a:t>
            </a:r>
            <a:r>
              <a:rPr lang="en-US" sz="1000" dirty="0" smtClean="0">
                <a:solidFill>
                  <a:schemeClr val="accent1"/>
                </a:solidFill>
              </a:rPr>
              <a:t>/1 ta/NUS”)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4910" y="8305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0" y="2206511"/>
            <a:ext cx="174783" cy="14314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94422" y="3136095"/>
            <a:ext cx="955339" cy="36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8135" y="1142256"/>
            <a:ext cx="21388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>
                <a:solidFill>
                  <a:schemeClr val="accent1"/>
                </a:solidFill>
              </a:rPr>
              <a:t>navigate </a:t>
            </a:r>
            <a:r>
              <a:rPr lang="en-US" sz="1000" dirty="0" err="1">
                <a:solidFill>
                  <a:schemeClr val="accent1"/>
                </a:solidFill>
              </a:rPr>
              <a:t>fp</a:t>
            </a:r>
            <a:r>
              <a:rPr lang="en-US" sz="1000" dirty="0">
                <a:solidFill>
                  <a:schemeClr val="accent1"/>
                </a:solidFill>
              </a:rPr>
              <a:t>/1 ta/NUS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31725" y="342561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639452" y="2857803"/>
            <a:ext cx="19812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n:Navigate</a:t>
            </a: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77038" y="3319341"/>
            <a:ext cx="142962" cy="284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04731" y="3599273"/>
            <a:ext cx="17723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:Navigate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35972" y="362482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3137" y="1988990"/>
            <a:ext cx="109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</a:t>
            </a:r>
            <a:r>
              <a:rPr lang="en-US" sz="1000" dirty="0" smtClean="0"/>
              <a:t>(“</a:t>
            </a:r>
            <a:r>
              <a:rPr lang="en-US" sz="1000" dirty="0" err="1">
                <a:solidFill>
                  <a:schemeClr val="accent1"/>
                </a:solidFill>
              </a:rPr>
              <a:t>fp</a:t>
            </a:r>
            <a:r>
              <a:rPr lang="en-US" sz="1000" dirty="0">
                <a:solidFill>
                  <a:schemeClr val="accent1"/>
                </a:solidFill>
              </a:rPr>
              <a:t>/1 ta/NUS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91" name="Rectangle 62"/>
          <p:cNvSpPr/>
          <p:nvPr/>
        </p:nvSpPr>
        <p:spPr>
          <a:xfrm>
            <a:off x="11166896" y="327928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165215" y="759963"/>
            <a:ext cx="1" cy="411551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3760865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4018964"/>
            <a:ext cx="5855124" cy="234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062909" y="4142290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7644978" y="4182490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20000" y="4483977"/>
            <a:ext cx="4402226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829800" y="4019179"/>
            <a:ext cx="12520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getFilteredPersonList</a:t>
            </a:r>
            <a:r>
              <a:rPr lang="en-US" sz="1000" dirty="0" smtClean="0"/>
              <a:t>()</a:t>
            </a:r>
            <a:endParaRPr lang="en-US" sz="8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7630052" y="7182569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181606" y="7382355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620000" y="7696200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21875" y="7924800"/>
            <a:ext cx="58238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  <a:stCxn id="86" idx="0"/>
          </p:cNvCxnSpPr>
          <p:nvPr/>
        </p:nvCxnSpPr>
        <p:spPr>
          <a:xfrm>
            <a:off x="7548519" y="3319341"/>
            <a:ext cx="6861" cy="43006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7471836" y="4018964"/>
            <a:ext cx="158216" cy="39546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/>
          <p:cNvSpPr txBox="1"/>
          <p:nvPr/>
        </p:nvSpPr>
        <p:spPr>
          <a:xfrm>
            <a:off x="4563610" y="3840273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execute())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2062909" y="4694351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7621657" y="4734551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7612988" y="5036996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75751" y="4571240"/>
            <a:ext cx="41546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getFilteredPersonList</a:t>
            </a:r>
            <a:r>
              <a:rPr lang="en-US" sz="1000" dirty="0"/>
              <a:t>() .</a:t>
            </a:r>
            <a:r>
              <a:rPr lang="en-US" sz="1000" dirty="0" smtClean="0"/>
              <a:t>get(</a:t>
            </a:r>
            <a:r>
              <a:rPr lang="en-US" sz="1000" dirty="0" err="1" smtClean="0"/>
              <a:t>index.getZeroBased</a:t>
            </a:r>
            <a:r>
              <a:rPr lang="en-US" sz="1000" dirty="0" smtClean="0"/>
              <a:t>().</a:t>
            </a:r>
            <a:r>
              <a:rPr lang="en-US" sz="1000" dirty="0" err="1" smtClean="0"/>
              <a:t>getAddress</a:t>
            </a:r>
            <a:r>
              <a:rPr lang="en-US" sz="1000" dirty="0" smtClean="0"/>
              <a:t>().</a:t>
            </a:r>
            <a:r>
              <a:rPr lang="en-US" sz="1000" dirty="0" err="1" smtClean="0"/>
              <a:t>toString</a:t>
            </a:r>
            <a:r>
              <a:rPr lang="en-US" sz="1000" dirty="0" smtClean="0"/>
              <a:t>())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8453171" y="6953969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Arrow Connector 93"/>
          <p:cNvCxnSpPr>
            <a:cxnSpLocks/>
            <a:endCxn id="100" idx="0"/>
          </p:cNvCxnSpPr>
          <p:nvPr/>
        </p:nvCxnSpPr>
        <p:spPr>
          <a:xfrm flipV="1">
            <a:off x="7646323" y="5993311"/>
            <a:ext cx="6393759" cy="146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13461245" y="298425"/>
            <a:ext cx="1180995" cy="461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968601" y="5993311"/>
            <a:ext cx="142962" cy="2842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Straight Arrow Connector 101"/>
          <p:cNvCxnSpPr>
            <a:cxnSpLocks/>
          </p:cNvCxnSpPr>
          <p:nvPr/>
        </p:nvCxnSpPr>
        <p:spPr>
          <a:xfrm flipV="1">
            <a:off x="7644978" y="6271884"/>
            <a:ext cx="6348626" cy="130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4028423" y="759963"/>
            <a:ext cx="23319" cy="57368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cxnSpLocks/>
            <a:endCxn id="56" idx="1"/>
          </p:cNvCxnSpPr>
          <p:nvPr/>
        </p:nvCxnSpPr>
        <p:spPr>
          <a:xfrm>
            <a:off x="7648981" y="5336172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00535" y="553595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638929" y="5849803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/>
          <p:cNvSpPr/>
          <p:nvPr/>
        </p:nvSpPr>
        <p:spPr>
          <a:xfrm>
            <a:off x="8472100" y="5107572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698522" y="2283831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50076" y="241608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88470" y="2729933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/>
          <p:cNvSpPr/>
          <p:nvPr/>
        </p:nvSpPr>
        <p:spPr>
          <a:xfrm>
            <a:off x="6521641" y="2053062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Location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91</cp:revision>
  <dcterms:created xsi:type="dcterms:W3CDTF">2016-07-22T14:33:02Z</dcterms:created>
  <dcterms:modified xsi:type="dcterms:W3CDTF">2017-11-06T18:22:31Z</dcterms:modified>
</cp:coreProperties>
</file>