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6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7167075" y="358516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65"/>
          <p:cNvSpPr/>
          <p:nvPr/>
        </p:nvSpPr>
        <p:spPr>
          <a:xfrm>
            <a:off x="8141377" y="228599"/>
            <a:ext cx="3669623" cy="7543801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44232" y="228599"/>
            <a:ext cx="8270868" cy="75438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1610961" y="907617"/>
            <a:ext cx="34838" cy="55396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213696" cy="5188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6788" y="907617"/>
            <a:ext cx="1" cy="46728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81075" cy="3739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579697" y="1875243"/>
            <a:ext cx="22385" cy="2836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4232" y="1065312"/>
            <a:ext cx="16071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(“open”)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128705" y="1474546"/>
            <a:ext cx="6718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9748" y="64473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7950" y="2206511"/>
            <a:ext cx="170352" cy="2289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  <a:endCxn id="64" idx="1"/>
          </p:cNvCxnSpPr>
          <p:nvPr/>
        </p:nvCxnSpPr>
        <p:spPr>
          <a:xfrm flipV="1">
            <a:off x="5684370" y="2238557"/>
            <a:ext cx="2534150" cy="209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85189" y="1141512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parseCommand</a:t>
            </a:r>
            <a:r>
              <a:rPr lang="en-US" sz="1000" dirty="0" smtClean="0"/>
              <a:t>(“</a:t>
            </a:r>
            <a:r>
              <a:rPr lang="en-US" sz="1000" dirty="0" smtClean="0">
                <a:solidFill>
                  <a:schemeClr val="accent1"/>
                </a:solidFill>
              </a:rPr>
              <a:t>open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sp>
        <p:nvSpPr>
          <p:cNvPr id="19" name="Rectangle 62"/>
          <p:cNvSpPr/>
          <p:nvPr/>
        </p:nvSpPr>
        <p:spPr>
          <a:xfrm>
            <a:off x="4800600" y="1243777"/>
            <a:ext cx="159790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OpenCommand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211890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05328" y="44958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/>
          <p:cNvSpPr/>
          <p:nvPr/>
        </p:nvSpPr>
        <p:spPr>
          <a:xfrm>
            <a:off x="12167314" y="251058"/>
            <a:ext cx="1778201" cy="432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3015856" y="698734"/>
            <a:ext cx="25441" cy="331966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90083" y="51054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908807" y="2954794"/>
            <a:ext cx="234849" cy="656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5675326" y="3361530"/>
            <a:ext cx="823119" cy="21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98302" y="3861167"/>
            <a:ext cx="14687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92112" y="1998371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25" name="Rectangle 62"/>
          <p:cNvSpPr/>
          <p:nvPr/>
        </p:nvSpPr>
        <p:spPr>
          <a:xfrm>
            <a:off x="6498445" y="3132930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6" name="Rectangle 62"/>
          <p:cNvSpPr/>
          <p:nvPr/>
        </p:nvSpPr>
        <p:spPr>
          <a:xfrm>
            <a:off x="10386840" y="366276"/>
            <a:ext cx="1379779" cy="461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053411" y="816394"/>
            <a:ext cx="23319" cy="573680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/>
          <p:cNvSpPr/>
          <p:nvPr/>
        </p:nvSpPr>
        <p:spPr>
          <a:xfrm>
            <a:off x="10910330" y="1683397"/>
            <a:ext cx="291070" cy="34414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7227263" y="3611101"/>
            <a:ext cx="22385" cy="28362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7173448" y="35944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2"/>
          <p:cNvSpPr/>
          <p:nvPr/>
        </p:nvSpPr>
        <p:spPr>
          <a:xfrm>
            <a:off x="8218520" y="2007788"/>
            <a:ext cx="1839880" cy="461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OpenRequestEvent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982860" y="2454726"/>
            <a:ext cx="373592" cy="3646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11201400" y="2975910"/>
            <a:ext cx="1707355" cy="1377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V="1">
            <a:off x="9323429" y="2811728"/>
            <a:ext cx="1642498" cy="1290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03332" y="2769780"/>
            <a:ext cx="972545" cy="1538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changeFilePath</a:t>
            </a: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98556" y="2574712"/>
            <a:ext cx="1619283" cy="1538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chemeClr val="accent3">
                    <a:lumMod val="75000"/>
                  </a:schemeClr>
                </a:solidFill>
              </a:rPr>
              <a:t>handleOpenRequestEvent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 flipV="1">
            <a:off x="11201400" y="3604586"/>
            <a:ext cx="1689786" cy="346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62"/>
          <p:cNvSpPr/>
          <p:nvPr/>
        </p:nvSpPr>
        <p:spPr>
          <a:xfrm>
            <a:off x="14444911" y="266699"/>
            <a:ext cx="1778201" cy="43203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5288763" y="714375"/>
            <a:ext cx="30132" cy="583882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15151024" y="4308503"/>
            <a:ext cx="234849" cy="6563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 flipV="1">
            <a:off x="11201400" y="4961344"/>
            <a:ext cx="3913536" cy="346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</p:cNvCxnSpPr>
          <p:nvPr/>
        </p:nvCxnSpPr>
        <p:spPr>
          <a:xfrm flipV="1">
            <a:off x="11234372" y="4330137"/>
            <a:ext cx="3916652" cy="11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073236" y="4107642"/>
            <a:ext cx="1619283" cy="1538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chemeClr val="accent3">
                    <a:lumMod val="75000"/>
                  </a:schemeClr>
                </a:solidFill>
              </a:rPr>
              <a:t>resetData</a:t>
            </a: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91</cp:revision>
  <dcterms:created xsi:type="dcterms:W3CDTF">2016-07-22T14:33:02Z</dcterms:created>
  <dcterms:modified xsi:type="dcterms:W3CDTF">2017-11-08T10:23:39Z</dcterms:modified>
</cp:coreProperties>
</file>