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52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2"/>
          <p:cNvSpPr/>
          <p:nvPr/>
        </p:nvSpPr>
        <p:spPr>
          <a:xfrm>
            <a:off x="609600" y="271569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387801" y="2779315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2692600" y="434831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4238641" y="22860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Name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7" name="Rectangle 62"/>
          <p:cNvSpPr/>
          <p:nvPr/>
        </p:nvSpPr>
        <p:spPr>
          <a:xfrm>
            <a:off x="4233048" y="665284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99" name="Rectangle 62"/>
          <p:cNvSpPr/>
          <p:nvPr/>
        </p:nvSpPr>
        <p:spPr>
          <a:xfrm>
            <a:off x="4235145" y="1141116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92600" y="434831"/>
            <a:ext cx="11884" cy="5157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 flipV="1">
            <a:off x="2675391" y="1806490"/>
            <a:ext cx="4258809" cy="223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62"/>
          <p:cNvSpPr/>
          <p:nvPr/>
        </p:nvSpPr>
        <p:spPr>
          <a:xfrm>
            <a:off x="6933932" y="159954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Phone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3" name="Rectangle 62"/>
          <p:cNvSpPr/>
          <p:nvPr/>
        </p:nvSpPr>
        <p:spPr>
          <a:xfrm>
            <a:off x="6930704" y="2047660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04" name="Rectangle 62"/>
          <p:cNvSpPr/>
          <p:nvPr/>
        </p:nvSpPr>
        <p:spPr>
          <a:xfrm>
            <a:off x="6930704" y="2528616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2720563" y="2296525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/>
          <p:cNvSpPr/>
          <p:nvPr/>
        </p:nvSpPr>
        <p:spPr>
          <a:xfrm>
            <a:off x="4266604" y="209029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Email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62"/>
          <p:cNvSpPr/>
          <p:nvPr/>
        </p:nvSpPr>
        <p:spPr>
          <a:xfrm>
            <a:off x="4261011" y="2526978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10" name="Rectangle 62"/>
          <p:cNvSpPr/>
          <p:nvPr/>
        </p:nvSpPr>
        <p:spPr>
          <a:xfrm>
            <a:off x="4263108" y="3002810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2692600" y="3657600"/>
            <a:ext cx="4238104" cy="9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2"/>
          <p:cNvSpPr/>
          <p:nvPr/>
        </p:nvSpPr>
        <p:spPr>
          <a:xfrm>
            <a:off x="6930704" y="34523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Address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4" name="Rectangle 62"/>
          <p:cNvSpPr/>
          <p:nvPr/>
        </p:nvSpPr>
        <p:spPr>
          <a:xfrm>
            <a:off x="6925111" y="3889024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15" name="Rectangle 62"/>
          <p:cNvSpPr/>
          <p:nvPr/>
        </p:nvSpPr>
        <p:spPr>
          <a:xfrm>
            <a:off x="6927208" y="4364856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2709672" y="4087556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/>
          <p:cNvSpPr/>
          <p:nvPr/>
        </p:nvSpPr>
        <p:spPr>
          <a:xfrm>
            <a:off x="4255713" y="388132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Remark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Rectangle 62"/>
          <p:cNvSpPr/>
          <p:nvPr/>
        </p:nvSpPr>
        <p:spPr>
          <a:xfrm>
            <a:off x="4250120" y="4318009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19" name="Rectangle 62"/>
          <p:cNvSpPr/>
          <p:nvPr/>
        </p:nvSpPr>
        <p:spPr>
          <a:xfrm>
            <a:off x="4252217" y="4793841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2704484" y="5592489"/>
            <a:ext cx="4238104" cy="9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/>
          <p:cNvSpPr/>
          <p:nvPr/>
        </p:nvSpPr>
        <p:spPr>
          <a:xfrm>
            <a:off x="6942588" y="538723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Avatar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3" name="Rectangle 62"/>
          <p:cNvSpPr/>
          <p:nvPr/>
        </p:nvSpPr>
        <p:spPr>
          <a:xfrm>
            <a:off x="6936995" y="5823913"/>
            <a:ext cx="1778201" cy="254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</p:txBody>
      </p:sp>
      <p:sp>
        <p:nvSpPr>
          <p:cNvPr id="126" name="Rectangle 62"/>
          <p:cNvSpPr/>
          <p:nvPr/>
        </p:nvSpPr>
        <p:spPr>
          <a:xfrm>
            <a:off x="6939092" y="6078134"/>
            <a:ext cx="1778201" cy="304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84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93</cp:revision>
  <dcterms:created xsi:type="dcterms:W3CDTF">2016-07-22T14:33:02Z</dcterms:created>
  <dcterms:modified xsi:type="dcterms:W3CDTF">2017-11-11T09:20:00Z</dcterms:modified>
</cp:coreProperties>
</file>