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4" d="100"/>
          <a:sy n="114" d="100"/>
        </p:scale>
        <p:origin x="1524" y="1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62"/>
          <p:cNvSpPr/>
          <p:nvPr/>
        </p:nvSpPr>
        <p:spPr>
          <a:xfrm>
            <a:off x="70608" y="2715698"/>
            <a:ext cx="2317193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Person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Diamond 2"/>
          <p:cNvSpPr/>
          <p:nvPr/>
        </p:nvSpPr>
        <p:spPr>
          <a:xfrm>
            <a:off x="2387801" y="2779315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Straight Arrow Connector 69"/>
          <p:cNvCxnSpPr>
            <a:cxnSpLocks/>
          </p:cNvCxnSpPr>
          <p:nvPr/>
        </p:nvCxnSpPr>
        <p:spPr>
          <a:xfrm>
            <a:off x="2692600" y="434831"/>
            <a:ext cx="154604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62"/>
          <p:cNvSpPr/>
          <p:nvPr/>
        </p:nvSpPr>
        <p:spPr>
          <a:xfrm>
            <a:off x="4238641" y="228601"/>
            <a:ext cx="2312999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Name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7" name="Rectangle 62"/>
          <p:cNvSpPr/>
          <p:nvPr/>
        </p:nvSpPr>
        <p:spPr>
          <a:xfrm>
            <a:off x="4233048" y="665284"/>
            <a:ext cx="2318592" cy="4853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-value : String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</a:t>
            </a:r>
            <a:r>
              <a:rPr lang="en-US" sz="1600" dirty="0" err="1" smtClean="0">
                <a:solidFill>
                  <a:schemeClr val="bg1"/>
                </a:solidFill>
              </a:rPr>
              <a:t>privacyLevel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692600" y="434831"/>
            <a:ext cx="11884" cy="51576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cxnSpLocks/>
          </p:cNvCxnSpPr>
          <p:nvPr/>
        </p:nvCxnSpPr>
        <p:spPr>
          <a:xfrm>
            <a:off x="2675391" y="1828800"/>
            <a:ext cx="41040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62"/>
          <p:cNvSpPr/>
          <p:nvPr/>
        </p:nvSpPr>
        <p:spPr>
          <a:xfrm>
            <a:off x="6779436" y="1599546"/>
            <a:ext cx="2318592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Phone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3" name="Rectangle 62"/>
          <p:cNvSpPr/>
          <p:nvPr/>
        </p:nvSpPr>
        <p:spPr>
          <a:xfrm>
            <a:off x="6779436" y="2047660"/>
            <a:ext cx="2318592" cy="4853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-value : String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-</a:t>
            </a:r>
            <a:r>
              <a:rPr lang="en-US" sz="1600" dirty="0" err="1">
                <a:solidFill>
                  <a:schemeClr val="bg1"/>
                </a:solidFill>
              </a:rPr>
              <a:t>privacyLevel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int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06" name="Straight Arrow Connector 105"/>
          <p:cNvCxnSpPr>
            <a:cxnSpLocks/>
          </p:cNvCxnSpPr>
          <p:nvPr/>
        </p:nvCxnSpPr>
        <p:spPr>
          <a:xfrm>
            <a:off x="2720563" y="2296525"/>
            <a:ext cx="154604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62"/>
          <p:cNvSpPr/>
          <p:nvPr/>
        </p:nvSpPr>
        <p:spPr>
          <a:xfrm>
            <a:off x="4266603" y="2090295"/>
            <a:ext cx="2316657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Email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9" name="Rectangle 62"/>
          <p:cNvSpPr/>
          <p:nvPr/>
        </p:nvSpPr>
        <p:spPr>
          <a:xfrm>
            <a:off x="4261011" y="2526978"/>
            <a:ext cx="2322250" cy="4853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-value : String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-</a:t>
            </a:r>
            <a:r>
              <a:rPr lang="en-US" sz="1600" dirty="0" err="1">
                <a:solidFill>
                  <a:schemeClr val="bg1"/>
                </a:solidFill>
              </a:rPr>
              <a:t>privacyLevel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int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2" name="Straight Arrow Connector 111"/>
          <p:cNvCxnSpPr>
            <a:cxnSpLocks/>
            <a:endCxn id="113" idx="1"/>
          </p:cNvCxnSpPr>
          <p:nvPr/>
        </p:nvCxnSpPr>
        <p:spPr>
          <a:xfrm>
            <a:off x="2692600" y="3657600"/>
            <a:ext cx="4098719" cy="1075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62"/>
          <p:cNvSpPr/>
          <p:nvPr/>
        </p:nvSpPr>
        <p:spPr>
          <a:xfrm>
            <a:off x="6791319" y="3452341"/>
            <a:ext cx="2306707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Address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4" name="Rectangle 62"/>
          <p:cNvSpPr/>
          <p:nvPr/>
        </p:nvSpPr>
        <p:spPr>
          <a:xfrm>
            <a:off x="6791320" y="3889024"/>
            <a:ext cx="2306707" cy="4853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-value : String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-</a:t>
            </a:r>
            <a:r>
              <a:rPr lang="en-US" sz="1600" dirty="0" err="1">
                <a:solidFill>
                  <a:schemeClr val="bg1"/>
                </a:solidFill>
              </a:rPr>
              <a:t>privacyLevel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int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6" name="Straight Arrow Connector 115"/>
          <p:cNvCxnSpPr>
            <a:cxnSpLocks/>
          </p:cNvCxnSpPr>
          <p:nvPr/>
        </p:nvCxnSpPr>
        <p:spPr>
          <a:xfrm>
            <a:off x="2709672" y="4087556"/>
            <a:ext cx="154604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62"/>
          <p:cNvSpPr/>
          <p:nvPr/>
        </p:nvSpPr>
        <p:spPr>
          <a:xfrm>
            <a:off x="4255713" y="3881326"/>
            <a:ext cx="2327547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Remark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8" name="Rectangle 62"/>
          <p:cNvSpPr/>
          <p:nvPr/>
        </p:nvSpPr>
        <p:spPr>
          <a:xfrm>
            <a:off x="4250120" y="4318009"/>
            <a:ext cx="2318592" cy="4853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-value : String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-</a:t>
            </a:r>
            <a:r>
              <a:rPr lang="en-US" sz="1600" dirty="0" err="1">
                <a:solidFill>
                  <a:schemeClr val="bg1"/>
                </a:solidFill>
              </a:rPr>
              <a:t>privacyLevel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int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/>
          <p:cNvCxnSpPr>
            <a:cxnSpLocks/>
          </p:cNvCxnSpPr>
          <p:nvPr/>
        </p:nvCxnSpPr>
        <p:spPr>
          <a:xfrm>
            <a:off x="2704484" y="5592489"/>
            <a:ext cx="4238104" cy="9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62"/>
          <p:cNvSpPr/>
          <p:nvPr/>
        </p:nvSpPr>
        <p:spPr>
          <a:xfrm>
            <a:off x="6942588" y="5387230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Avatar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3" name="Rectangle 62"/>
          <p:cNvSpPr/>
          <p:nvPr/>
        </p:nvSpPr>
        <p:spPr>
          <a:xfrm>
            <a:off x="6936995" y="5823913"/>
            <a:ext cx="1778201" cy="254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-value : String</a:t>
            </a:r>
          </a:p>
        </p:txBody>
      </p:sp>
      <p:sp>
        <p:nvSpPr>
          <p:cNvPr id="126" name="Rectangle 62"/>
          <p:cNvSpPr/>
          <p:nvPr/>
        </p:nvSpPr>
        <p:spPr>
          <a:xfrm>
            <a:off x="6939092" y="6078134"/>
            <a:ext cx="1778201" cy="304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toString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27" name="Rectangle 62"/>
          <p:cNvSpPr/>
          <p:nvPr/>
        </p:nvSpPr>
        <p:spPr>
          <a:xfrm>
            <a:off x="76201" y="3151227"/>
            <a:ext cx="2319640" cy="3467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</a:t>
            </a:r>
            <a:r>
              <a:rPr lang="en-US" sz="1600" dirty="0" err="1" smtClean="0">
                <a:solidFill>
                  <a:schemeClr val="bg1"/>
                </a:solidFill>
              </a:rPr>
              <a:t>privacyLevel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29" name="Rectangle 62"/>
          <p:cNvSpPr/>
          <p:nvPr/>
        </p:nvSpPr>
        <p:spPr>
          <a:xfrm>
            <a:off x="76201" y="3498010"/>
            <a:ext cx="2318592" cy="49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getPrivacyLevel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setPrivacyLevel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level)</a:t>
            </a:r>
          </a:p>
        </p:txBody>
      </p:sp>
      <p:sp>
        <p:nvSpPr>
          <p:cNvPr id="130" name="Rectangle 62"/>
          <p:cNvSpPr/>
          <p:nvPr/>
        </p:nvSpPr>
        <p:spPr>
          <a:xfrm>
            <a:off x="6779436" y="2553362"/>
            <a:ext cx="2318592" cy="49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getPrivacyLevel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setPrivacyLevel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level)</a:t>
            </a:r>
          </a:p>
        </p:txBody>
      </p:sp>
      <p:sp>
        <p:nvSpPr>
          <p:cNvPr id="132" name="Rectangle 62"/>
          <p:cNvSpPr/>
          <p:nvPr/>
        </p:nvSpPr>
        <p:spPr>
          <a:xfrm>
            <a:off x="4233048" y="1160063"/>
            <a:ext cx="2318592" cy="49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getPrivacyLevel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setPrivacyLevel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level)</a:t>
            </a:r>
          </a:p>
        </p:txBody>
      </p:sp>
      <p:sp>
        <p:nvSpPr>
          <p:cNvPr id="133" name="Rectangle 62"/>
          <p:cNvSpPr/>
          <p:nvPr/>
        </p:nvSpPr>
        <p:spPr>
          <a:xfrm>
            <a:off x="4264669" y="3019403"/>
            <a:ext cx="2318592" cy="49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getPrivacyLevel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setPrivacyLevel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level)</a:t>
            </a:r>
          </a:p>
        </p:txBody>
      </p:sp>
      <p:sp>
        <p:nvSpPr>
          <p:cNvPr id="134" name="Rectangle 62"/>
          <p:cNvSpPr/>
          <p:nvPr/>
        </p:nvSpPr>
        <p:spPr>
          <a:xfrm>
            <a:off x="4250120" y="4810434"/>
            <a:ext cx="2318592" cy="49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getPrivacyLevel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setPrivacyLevel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level)</a:t>
            </a:r>
          </a:p>
        </p:txBody>
      </p:sp>
      <p:sp>
        <p:nvSpPr>
          <p:cNvPr id="135" name="Rectangle 62"/>
          <p:cNvSpPr/>
          <p:nvPr/>
        </p:nvSpPr>
        <p:spPr>
          <a:xfrm>
            <a:off x="6791320" y="4388934"/>
            <a:ext cx="2318592" cy="49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getPrivacyLevel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setPrivacyLevel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 level)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100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jeffreygohkw@outlook.com</cp:lastModifiedBy>
  <cp:revision>91</cp:revision>
  <dcterms:created xsi:type="dcterms:W3CDTF">2016-07-22T14:33:02Z</dcterms:created>
  <dcterms:modified xsi:type="dcterms:W3CDTF">2017-11-11T10:19:54Z</dcterms:modified>
</cp:coreProperties>
</file>