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1524" y="1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62"/>
          <p:cNvSpPr/>
          <p:nvPr/>
        </p:nvSpPr>
        <p:spPr>
          <a:xfrm>
            <a:off x="609600" y="2715698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2387801" y="2779315"/>
            <a:ext cx="304800" cy="304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Arrow Connector 69"/>
          <p:cNvCxnSpPr>
            <a:cxnSpLocks/>
          </p:cNvCxnSpPr>
          <p:nvPr/>
        </p:nvCxnSpPr>
        <p:spPr>
          <a:xfrm>
            <a:off x="2692600" y="434831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/>
          <p:cNvSpPr/>
          <p:nvPr/>
        </p:nvSpPr>
        <p:spPr>
          <a:xfrm>
            <a:off x="4238641" y="22860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Name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7" name="Rectangle 62"/>
          <p:cNvSpPr/>
          <p:nvPr/>
        </p:nvSpPr>
        <p:spPr>
          <a:xfrm>
            <a:off x="4233048" y="665284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99" name="Rectangle 62"/>
          <p:cNvSpPr/>
          <p:nvPr/>
        </p:nvSpPr>
        <p:spPr>
          <a:xfrm>
            <a:off x="4235145" y="1141116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92600" y="434831"/>
            <a:ext cx="11884" cy="5157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 flipV="1">
            <a:off x="2675391" y="1806490"/>
            <a:ext cx="4258809" cy="2231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62"/>
          <p:cNvSpPr/>
          <p:nvPr/>
        </p:nvSpPr>
        <p:spPr>
          <a:xfrm>
            <a:off x="6933932" y="159954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Phone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3" name="Rectangle 62"/>
          <p:cNvSpPr/>
          <p:nvPr/>
        </p:nvSpPr>
        <p:spPr>
          <a:xfrm>
            <a:off x="6930704" y="2047660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104" name="Rectangle 62"/>
          <p:cNvSpPr/>
          <p:nvPr/>
        </p:nvSpPr>
        <p:spPr>
          <a:xfrm>
            <a:off x="6930704" y="2528616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06" name="Straight Arrow Connector 105"/>
          <p:cNvCxnSpPr>
            <a:cxnSpLocks/>
          </p:cNvCxnSpPr>
          <p:nvPr/>
        </p:nvCxnSpPr>
        <p:spPr>
          <a:xfrm>
            <a:off x="2720563" y="2296525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62"/>
          <p:cNvSpPr/>
          <p:nvPr/>
        </p:nvSpPr>
        <p:spPr>
          <a:xfrm>
            <a:off x="4266604" y="209029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Email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9" name="Rectangle 62"/>
          <p:cNvSpPr/>
          <p:nvPr/>
        </p:nvSpPr>
        <p:spPr>
          <a:xfrm>
            <a:off x="4261011" y="2526978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110" name="Rectangle 62"/>
          <p:cNvSpPr/>
          <p:nvPr/>
        </p:nvSpPr>
        <p:spPr>
          <a:xfrm>
            <a:off x="4263108" y="3002810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2692600" y="3657600"/>
            <a:ext cx="4238104" cy="9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62"/>
          <p:cNvSpPr/>
          <p:nvPr/>
        </p:nvSpPr>
        <p:spPr>
          <a:xfrm>
            <a:off x="6930704" y="3452341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Address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4" name="Rectangle 62"/>
          <p:cNvSpPr/>
          <p:nvPr/>
        </p:nvSpPr>
        <p:spPr>
          <a:xfrm>
            <a:off x="6925111" y="3889024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115" name="Rectangle 62"/>
          <p:cNvSpPr/>
          <p:nvPr/>
        </p:nvSpPr>
        <p:spPr>
          <a:xfrm>
            <a:off x="6927208" y="4364856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2709672" y="4087556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62"/>
          <p:cNvSpPr/>
          <p:nvPr/>
        </p:nvSpPr>
        <p:spPr>
          <a:xfrm>
            <a:off x="4255713" y="388132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Remark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8" name="Rectangle 62"/>
          <p:cNvSpPr/>
          <p:nvPr/>
        </p:nvSpPr>
        <p:spPr>
          <a:xfrm>
            <a:off x="4250120" y="4318009"/>
            <a:ext cx="1778201" cy="4853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</a:t>
            </a:r>
            <a:r>
              <a:rPr lang="en-US" sz="1600" dirty="0" err="1" smtClean="0">
                <a:solidFill>
                  <a:schemeClr val="bg1"/>
                </a:solidFill>
              </a:rPr>
              <a:t>isPrivate</a:t>
            </a:r>
            <a:r>
              <a:rPr lang="en-US" sz="1600" dirty="0" smtClean="0">
                <a:solidFill>
                  <a:schemeClr val="bg1"/>
                </a:solidFill>
              </a:rPr>
              <a:t>: Boolean</a:t>
            </a:r>
          </a:p>
        </p:txBody>
      </p:sp>
      <p:sp>
        <p:nvSpPr>
          <p:cNvPr id="119" name="Rectangle 62"/>
          <p:cNvSpPr/>
          <p:nvPr/>
        </p:nvSpPr>
        <p:spPr>
          <a:xfrm>
            <a:off x="4252217" y="4793841"/>
            <a:ext cx="1778201" cy="49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getIsPrivate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21" name="Straight Arrow Connector 120"/>
          <p:cNvCxnSpPr>
            <a:cxnSpLocks/>
          </p:cNvCxnSpPr>
          <p:nvPr/>
        </p:nvCxnSpPr>
        <p:spPr>
          <a:xfrm>
            <a:off x="2704484" y="5592489"/>
            <a:ext cx="4238104" cy="9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62"/>
          <p:cNvSpPr/>
          <p:nvPr/>
        </p:nvSpPr>
        <p:spPr>
          <a:xfrm>
            <a:off x="6942588" y="538723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Avatar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3" name="Rectangle 62"/>
          <p:cNvSpPr/>
          <p:nvPr/>
        </p:nvSpPr>
        <p:spPr>
          <a:xfrm>
            <a:off x="6936995" y="5823913"/>
            <a:ext cx="1778201" cy="254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-value : String</a:t>
            </a:r>
          </a:p>
        </p:txBody>
      </p:sp>
      <p:sp>
        <p:nvSpPr>
          <p:cNvPr id="126" name="Rectangle 62"/>
          <p:cNvSpPr/>
          <p:nvPr/>
        </p:nvSpPr>
        <p:spPr>
          <a:xfrm>
            <a:off x="6939092" y="6078134"/>
            <a:ext cx="1778201" cy="3044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en-US" sz="1600" dirty="0" err="1" smtClean="0">
                <a:solidFill>
                  <a:schemeClr val="bg1"/>
                </a:solidFill>
              </a:rPr>
              <a:t>toString</a:t>
            </a:r>
            <a:r>
              <a:rPr lang="en-US" sz="1600" dirty="0" smtClean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79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89</cp:revision>
  <dcterms:created xsi:type="dcterms:W3CDTF">2016-07-22T14:33:02Z</dcterms:created>
  <dcterms:modified xsi:type="dcterms:W3CDTF">2017-11-11T09:09:28Z</dcterms:modified>
</cp:coreProperties>
</file>